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7772400" cx="10058400"/>
  <p:notesSz cx="6858000" cy="9144000"/>
  <p:embeddedFontLst>
    <p:embeddedFont>
      <p:font typeface="Chewy"/>
      <p:regular r:id="rId33"/>
    </p:embeddedFont>
    <p:embeddedFont>
      <p:font typeface="Lobster"/>
      <p:regular r:id="rId34"/>
    </p:embeddedFont>
    <p:embeddedFont>
      <p:font typeface="Happy Monkey"/>
      <p:regular r:id="rId35"/>
    </p:embeddedFont>
    <p:embeddedFont>
      <p:font typeface="Snowburst One"/>
      <p:regular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PWdtwXdo2kfDnbG2y2ZMVyL2v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Chew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HappyMonkey-regular.fntdata"/><Relationship Id="rId12" Type="http://schemas.openxmlformats.org/officeDocument/2006/relationships/slide" Target="slides/slide8.xml"/><Relationship Id="rId34" Type="http://schemas.openxmlformats.org/officeDocument/2006/relationships/font" Target="fonts/Lobster-regular.fntdata"/><Relationship Id="rId15" Type="http://schemas.openxmlformats.org/officeDocument/2006/relationships/slide" Target="slides/slide11.xml"/><Relationship Id="rId37" Type="http://schemas.openxmlformats.org/officeDocument/2006/relationships/font" Target="fonts/CenturyGothic-regular.fntdata"/><Relationship Id="rId14" Type="http://schemas.openxmlformats.org/officeDocument/2006/relationships/slide" Target="slides/slide10.xml"/><Relationship Id="rId36" Type="http://schemas.openxmlformats.org/officeDocument/2006/relationships/font" Target="fonts/SnowburstOne-regular.fntdata"/><Relationship Id="rId17" Type="http://schemas.openxmlformats.org/officeDocument/2006/relationships/slide" Target="slides/slide13.xml"/><Relationship Id="rId39" Type="http://schemas.openxmlformats.org/officeDocument/2006/relationships/font" Target="fonts/CenturyGothic-italic.fntdata"/><Relationship Id="rId16" Type="http://schemas.openxmlformats.org/officeDocument/2006/relationships/slide" Target="slides/slide12.xml"/><Relationship Id="rId38" Type="http://schemas.openxmlformats.org/officeDocument/2006/relationships/font" Target="fonts/CenturyGothic-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28546cc52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28546cc5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f28546cc5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28546cc52_0_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28546cc5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f28546cc5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28546cc5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2f28546cc52_0_1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f28546cc52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f28546cc52_0_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28546cc52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f28546cc52_0_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2d656ff54_0_1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f2d656ff54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f2d656ff54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2d656ff54_0_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2d656ff54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2f2d656ff54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2d656ff54_0_2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f2d656ff54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f2d656ff54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2d656ff54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f2d656ff54_0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f2d656ff54_0_3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f2d656ff54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f2d656ff54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2d656ff54_0_4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2d656ff54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2f2d656ff54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383024341_0_3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f383024341_0_384:notes"/>
          <p:cNvSpPr/>
          <p:nvPr>
            <p:ph idx="2" type="sldImg"/>
          </p:nvPr>
        </p:nvSpPr>
        <p:spPr>
          <a:xfrm>
            <a:off x="1765192" y="685800"/>
            <a:ext cx="3328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2d656ff54_0_5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2d656ff54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2f2d656ff54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383024341_0_7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f383024341_0_718:notes"/>
          <p:cNvSpPr/>
          <p:nvPr>
            <p:ph idx="2" type="sldImg"/>
          </p:nvPr>
        </p:nvSpPr>
        <p:spPr>
          <a:xfrm>
            <a:off x="1765192" y="685800"/>
            <a:ext cx="3328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63953b7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763953b778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d54a0bf75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23d54a0bf75_0_1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3d54a0bf75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3d54a0bf75_0_13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f383024341_0_8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f383024341_0_8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2f383024341_0_8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413fdcd43_0_2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f413fdcd43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2f413fdcd43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d54a0bf75_0_1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23d54a0bf75_0_12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2d656ff54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f2d656ff54_0_2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383024341_0_5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f383024341_0_58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383024341_0_5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f383024341_0_58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383024341_0_60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383024341_0_6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f383024341_0_6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383024341_0_8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f383024341_0_81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383024341_0_70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383024341_0_7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f383024341_0_7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70"/>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70"/>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70"/>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9"/>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9"/>
          <p:cNvSpPr txBox="1"/>
          <p:nvPr>
            <p:ph idx="1" type="body"/>
          </p:nvPr>
        </p:nvSpPr>
        <p:spPr>
          <a:xfrm rot="5400000">
            <a:off x="2563442" y="197115"/>
            <a:ext cx="4931516" cy="86753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5" name="Google Shape;75;p79"/>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9"/>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9"/>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0"/>
          <p:cNvSpPr txBox="1"/>
          <p:nvPr>
            <p:ph type="title"/>
          </p:nvPr>
        </p:nvSpPr>
        <p:spPr>
          <a:xfrm rot="5400000">
            <a:off x="4989089" y="2622762"/>
            <a:ext cx="6586750" cy="2168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0"/>
          <p:cNvSpPr txBox="1"/>
          <p:nvPr>
            <p:ph idx="1" type="body"/>
          </p:nvPr>
        </p:nvSpPr>
        <p:spPr>
          <a:xfrm rot="5400000">
            <a:off x="588539" y="516784"/>
            <a:ext cx="6586750" cy="63807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81" name="Google Shape;81;p80"/>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0"/>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0"/>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1"/>
          <p:cNvSpPr txBox="1"/>
          <p:nvPr>
            <p:ph type="ctrTitle"/>
          </p:nvPr>
        </p:nvSpPr>
        <p:spPr>
          <a:xfrm>
            <a:off x="754380" y="1272011"/>
            <a:ext cx="8549640" cy="270594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1"/>
          <p:cNvSpPr txBox="1"/>
          <p:nvPr>
            <p:ph idx="1" type="subTitle"/>
          </p:nvPr>
        </p:nvSpPr>
        <p:spPr>
          <a:xfrm>
            <a:off x="1257300" y="4082310"/>
            <a:ext cx="7543800" cy="187653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
        <p:nvSpPr>
          <p:cNvPr id="22" name="Google Shape;22;p71"/>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1"/>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1"/>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2"/>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2"/>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8" name="Google Shape;28;p72"/>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2"/>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2"/>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3"/>
          <p:cNvSpPr txBox="1"/>
          <p:nvPr>
            <p:ph type="title"/>
          </p:nvPr>
        </p:nvSpPr>
        <p:spPr>
          <a:xfrm>
            <a:off x="686277" y="1937705"/>
            <a:ext cx="8675370" cy="323310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3"/>
          <p:cNvSpPr txBox="1"/>
          <p:nvPr>
            <p:ph idx="1" type="body"/>
          </p:nvPr>
        </p:nvSpPr>
        <p:spPr>
          <a:xfrm>
            <a:off x="686277" y="5201393"/>
            <a:ext cx="8675370" cy="17002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sz="2640">
                <a:solidFill>
                  <a:schemeClr val="dk1"/>
                </a:solidFill>
              </a:defRPr>
            </a:lvl1pPr>
            <a:lvl2pPr indent="-228600" lvl="1" marL="914400" algn="l">
              <a:lnSpc>
                <a:spcPct val="90000"/>
              </a:lnSpc>
              <a:spcBef>
                <a:spcPts val="550"/>
              </a:spcBef>
              <a:spcAft>
                <a:spcPts val="0"/>
              </a:spcAft>
              <a:buClr>
                <a:srgbClr val="888888"/>
              </a:buClr>
              <a:buSzPts val="2200"/>
              <a:buNone/>
              <a:defRPr sz="2200">
                <a:solidFill>
                  <a:srgbClr val="888888"/>
                </a:solidFill>
              </a:defRPr>
            </a:lvl2pPr>
            <a:lvl3pPr indent="-228600" lvl="2" marL="1371600" algn="l">
              <a:lnSpc>
                <a:spcPct val="90000"/>
              </a:lnSpc>
              <a:spcBef>
                <a:spcPts val="550"/>
              </a:spcBef>
              <a:spcAft>
                <a:spcPts val="0"/>
              </a:spcAft>
              <a:buClr>
                <a:srgbClr val="888888"/>
              </a:buClr>
              <a:buSzPts val="1980"/>
              <a:buNone/>
              <a:defRPr sz="1979">
                <a:solidFill>
                  <a:srgbClr val="888888"/>
                </a:solidFill>
              </a:defRPr>
            </a:lvl3pPr>
            <a:lvl4pPr indent="-228600" lvl="3" marL="1828800" algn="l">
              <a:lnSpc>
                <a:spcPct val="90000"/>
              </a:lnSpc>
              <a:spcBef>
                <a:spcPts val="550"/>
              </a:spcBef>
              <a:spcAft>
                <a:spcPts val="0"/>
              </a:spcAft>
              <a:buClr>
                <a:srgbClr val="888888"/>
              </a:buClr>
              <a:buSzPts val="1760"/>
              <a:buNone/>
              <a:defRPr sz="1760">
                <a:solidFill>
                  <a:srgbClr val="888888"/>
                </a:solidFill>
              </a:defRPr>
            </a:lvl4pPr>
            <a:lvl5pPr indent="-228600" lvl="4" marL="2286000" algn="l">
              <a:lnSpc>
                <a:spcPct val="90000"/>
              </a:lnSpc>
              <a:spcBef>
                <a:spcPts val="550"/>
              </a:spcBef>
              <a:spcAft>
                <a:spcPts val="0"/>
              </a:spcAft>
              <a:buClr>
                <a:srgbClr val="888888"/>
              </a:buClr>
              <a:buSzPts val="1760"/>
              <a:buNone/>
              <a:defRPr sz="1760">
                <a:solidFill>
                  <a:srgbClr val="888888"/>
                </a:solidFill>
              </a:defRPr>
            </a:lvl5pPr>
            <a:lvl6pPr indent="-228600" lvl="5" marL="2743200" algn="l">
              <a:lnSpc>
                <a:spcPct val="90000"/>
              </a:lnSpc>
              <a:spcBef>
                <a:spcPts val="550"/>
              </a:spcBef>
              <a:spcAft>
                <a:spcPts val="0"/>
              </a:spcAft>
              <a:buClr>
                <a:srgbClr val="888888"/>
              </a:buClr>
              <a:buSzPts val="1760"/>
              <a:buNone/>
              <a:defRPr sz="1760">
                <a:solidFill>
                  <a:srgbClr val="888888"/>
                </a:solidFill>
              </a:defRPr>
            </a:lvl6pPr>
            <a:lvl7pPr indent="-228600" lvl="6" marL="3200400" algn="l">
              <a:lnSpc>
                <a:spcPct val="90000"/>
              </a:lnSpc>
              <a:spcBef>
                <a:spcPts val="550"/>
              </a:spcBef>
              <a:spcAft>
                <a:spcPts val="0"/>
              </a:spcAft>
              <a:buClr>
                <a:srgbClr val="888888"/>
              </a:buClr>
              <a:buSzPts val="1760"/>
              <a:buNone/>
              <a:defRPr sz="1760">
                <a:solidFill>
                  <a:srgbClr val="888888"/>
                </a:solidFill>
              </a:defRPr>
            </a:lvl7pPr>
            <a:lvl8pPr indent="-228600" lvl="7" marL="3657600" algn="l">
              <a:lnSpc>
                <a:spcPct val="90000"/>
              </a:lnSpc>
              <a:spcBef>
                <a:spcPts val="550"/>
              </a:spcBef>
              <a:spcAft>
                <a:spcPts val="0"/>
              </a:spcAft>
              <a:buClr>
                <a:srgbClr val="888888"/>
              </a:buClr>
              <a:buSzPts val="1760"/>
              <a:buNone/>
              <a:defRPr sz="1760">
                <a:solidFill>
                  <a:srgbClr val="888888"/>
                </a:solidFill>
              </a:defRPr>
            </a:lvl8pPr>
            <a:lvl9pPr indent="-228600" lvl="8" marL="4114800" algn="l">
              <a:lnSpc>
                <a:spcPct val="90000"/>
              </a:lnSpc>
              <a:spcBef>
                <a:spcPts val="550"/>
              </a:spcBef>
              <a:spcAft>
                <a:spcPts val="0"/>
              </a:spcAft>
              <a:buClr>
                <a:srgbClr val="888888"/>
              </a:buClr>
              <a:buSzPts val="1760"/>
              <a:buNone/>
              <a:defRPr sz="1760">
                <a:solidFill>
                  <a:srgbClr val="888888"/>
                </a:solidFill>
              </a:defRPr>
            </a:lvl9pPr>
          </a:lstStyle>
          <a:p/>
        </p:txBody>
      </p:sp>
      <p:sp>
        <p:nvSpPr>
          <p:cNvPr id="34" name="Google Shape;34;p73"/>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3"/>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3"/>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4"/>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4"/>
          <p:cNvSpPr txBox="1"/>
          <p:nvPr>
            <p:ph idx="1" type="body"/>
          </p:nvPr>
        </p:nvSpPr>
        <p:spPr>
          <a:xfrm>
            <a:off x="69151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0" name="Google Shape;40;p74"/>
          <p:cNvSpPr txBox="1"/>
          <p:nvPr>
            <p:ph idx="2" type="body"/>
          </p:nvPr>
        </p:nvSpPr>
        <p:spPr>
          <a:xfrm>
            <a:off x="509206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1" name="Google Shape;41;p74"/>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4"/>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4"/>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5"/>
          <p:cNvSpPr txBox="1"/>
          <p:nvPr>
            <p:ph type="title"/>
          </p:nvPr>
        </p:nvSpPr>
        <p:spPr>
          <a:xfrm>
            <a:off x="69282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5"/>
          <p:cNvSpPr txBox="1"/>
          <p:nvPr>
            <p:ph idx="1" type="body"/>
          </p:nvPr>
        </p:nvSpPr>
        <p:spPr>
          <a:xfrm>
            <a:off x="692826" y="1905318"/>
            <a:ext cx="4255174"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7" name="Google Shape;47;p75"/>
          <p:cNvSpPr txBox="1"/>
          <p:nvPr>
            <p:ph idx="2" type="body"/>
          </p:nvPr>
        </p:nvSpPr>
        <p:spPr>
          <a:xfrm>
            <a:off x="692826" y="2839085"/>
            <a:ext cx="4255174"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8" name="Google Shape;48;p75"/>
          <p:cNvSpPr txBox="1"/>
          <p:nvPr>
            <p:ph idx="3" type="body"/>
          </p:nvPr>
        </p:nvSpPr>
        <p:spPr>
          <a:xfrm>
            <a:off x="5092066" y="1905318"/>
            <a:ext cx="4276130"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9" name="Google Shape;49;p75"/>
          <p:cNvSpPr txBox="1"/>
          <p:nvPr>
            <p:ph idx="4" type="body"/>
          </p:nvPr>
        </p:nvSpPr>
        <p:spPr>
          <a:xfrm>
            <a:off x="5092066" y="2839085"/>
            <a:ext cx="4276130"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0" name="Google Shape;50;p75"/>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5"/>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5"/>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6"/>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6"/>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6"/>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6"/>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7"/>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7"/>
          <p:cNvSpPr txBox="1"/>
          <p:nvPr>
            <p:ph idx="1" type="body"/>
          </p:nvPr>
        </p:nvSpPr>
        <p:spPr>
          <a:xfrm>
            <a:off x="4276130" y="1119083"/>
            <a:ext cx="5092065" cy="5523442"/>
          </a:xfrm>
          <a:prstGeom prst="rect">
            <a:avLst/>
          </a:prstGeom>
          <a:noFill/>
          <a:ln>
            <a:noFill/>
          </a:ln>
        </p:spPr>
        <p:txBody>
          <a:bodyPr anchorCtr="0" anchor="t" bIns="45700" lIns="91425" spcFirstLastPara="1" rIns="91425" wrap="square" tIns="45700">
            <a:normAutofit/>
          </a:bodyPr>
          <a:lstStyle>
            <a:lvl1pPr indent="-452119" lvl="0" marL="457200" algn="l">
              <a:lnSpc>
                <a:spcPct val="90000"/>
              </a:lnSpc>
              <a:spcBef>
                <a:spcPts val="1100"/>
              </a:spcBef>
              <a:spcAft>
                <a:spcPts val="0"/>
              </a:spcAft>
              <a:buClr>
                <a:schemeClr val="dk1"/>
              </a:buClr>
              <a:buSzPts val="3520"/>
              <a:buChar char="•"/>
              <a:defRPr sz="3520"/>
            </a:lvl1pPr>
            <a:lvl2pPr indent="-424180" lvl="1" marL="914400" algn="l">
              <a:lnSpc>
                <a:spcPct val="90000"/>
              </a:lnSpc>
              <a:spcBef>
                <a:spcPts val="550"/>
              </a:spcBef>
              <a:spcAft>
                <a:spcPts val="0"/>
              </a:spcAft>
              <a:buClr>
                <a:schemeClr val="dk1"/>
              </a:buClr>
              <a:buSzPts val="3080"/>
              <a:buChar char="•"/>
              <a:defRPr sz="3080"/>
            </a:lvl2pPr>
            <a:lvl3pPr indent="-396239" lvl="2" marL="1371600" algn="l">
              <a:lnSpc>
                <a:spcPct val="90000"/>
              </a:lnSpc>
              <a:spcBef>
                <a:spcPts val="550"/>
              </a:spcBef>
              <a:spcAft>
                <a:spcPts val="0"/>
              </a:spcAft>
              <a:buClr>
                <a:schemeClr val="dk1"/>
              </a:buClr>
              <a:buSzPts val="2640"/>
              <a:buChar char="•"/>
              <a:defRPr sz="2640"/>
            </a:lvl3pPr>
            <a:lvl4pPr indent="-368300" lvl="3" marL="1828800" algn="l">
              <a:lnSpc>
                <a:spcPct val="90000"/>
              </a:lnSpc>
              <a:spcBef>
                <a:spcPts val="550"/>
              </a:spcBef>
              <a:spcAft>
                <a:spcPts val="0"/>
              </a:spcAft>
              <a:buClr>
                <a:schemeClr val="dk1"/>
              </a:buClr>
              <a:buSzPts val="2200"/>
              <a:buChar char="•"/>
              <a:defRPr sz="2200"/>
            </a:lvl4pPr>
            <a:lvl5pPr indent="-368300" lvl="4" marL="2286000" algn="l">
              <a:lnSpc>
                <a:spcPct val="90000"/>
              </a:lnSpc>
              <a:spcBef>
                <a:spcPts val="550"/>
              </a:spcBef>
              <a:spcAft>
                <a:spcPts val="0"/>
              </a:spcAft>
              <a:buClr>
                <a:schemeClr val="dk1"/>
              </a:buClr>
              <a:buSzPts val="2200"/>
              <a:buChar char="•"/>
              <a:defRPr sz="2200"/>
            </a:lvl5pPr>
            <a:lvl6pPr indent="-368300" lvl="5" marL="2743200" algn="l">
              <a:lnSpc>
                <a:spcPct val="90000"/>
              </a:lnSpc>
              <a:spcBef>
                <a:spcPts val="550"/>
              </a:spcBef>
              <a:spcAft>
                <a:spcPts val="0"/>
              </a:spcAft>
              <a:buClr>
                <a:schemeClr val="dk1"/>
              </a:buClr>
              <a:buSzPts val="2200"/>
              <a:buChar char="•"/>
              <a:defRPr sz="2200"/>
            </a:lvl6pPr>
            <a:lvl7pPr indent="-368300" lvl="6" marL="3200400" algn="l">
              <a:lnSpc>
                <a:spcPct val="90000"/>
              </a:lnSpc>
              <a:spcBef>
                <a:spcPts val="550"/>
              </a:spcBef>
              <a:spcAft>
                <a:spcPts val="0"/>
              </a:spcAft>
              <a:buClr>
                <a:schemeClr val="dk1"/>
              </a:buClr>
              <a:buSzPts val="2200"/>
              <a:buChar char="•"/>
              <a:defRPr sz="2200"/>
            </a:lvl7pPr>
            <a:lvl8pPr indent="-368300" lvl="7" marL="3657600" algn="l">
              <a:lnSpc>
                <a:spcPct val="90000"/>
              </a:lnSpc>
              <a:spcBef>
                <a:spcPts val="550"/>
              </a:spcBef>
              <a:spcAft>
                <a:spcPts val="0"/>
              </a:spcAft>
              <a:buClr>
                <a:schemeClr val="dk1"/>
              </a:buClr>
              <a:buSzPts val="2200"/>
              <a:buChar char="•"/>
              <a:defRPr sz="2200"/>
            </a:lvl8pPr>
            <a:lvl9pPr indent="-368300" lvl="8" marL="4114800" algn="l">
              <a:lnSpc>
                <a:spcPct val="90000"/>
              </a:lnSpc>
              <a:spcBef>
                <a:spcPts val="550"/>
              </a:spcBef>
              <a:spcAft>
                <a:spcPts val="0"/>
              </a:spcAft>
              <a:buClr>
                <a:schemeClr val="dk1"/>
              </a:buClr>
              <a:buSzPts val="2200"/>
              <a:buChar char="•"/>
              <a:defRPr sz="2200"/>
            </a:lvl9pPr>
          </a:lstStyle>
          <a:p/>
        </p:txBody>
      </p:sp>
      <p:sp>
        <p:nvSpPr>
          <p:cNvPr id="61" name="Google Shape;61;p77"/>
          <p:cNvSpPr txBox="1"/>
          <p:nvPr>
            <p:ph idx="2"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2" name="Google Shape;62;p77"/>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7"/>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7"/>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8"/>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8"/>
          <p:cNvSpPr/>
          <p:nvPr>
            <p:ph idx="2" type="pic"/>
          </p:nvPr>
        </p:nvSpPr>
        <p:spPr>
          <a:xfrm>
            <a:off x="4276130" y="1119083"/>
            <a:ext cx="5092065" cy="5523442"/>
          </a:xfrm>
          <a:prstGeom prst="rect">
            <a:avLst/>
          </a:prstGeom>
          <a:noFill/>
          <a:ln>
            <a:noFill/>
          </a:ln>
        </p:spPr>
      </p:sp>
      <p:sp>
        <p:nvSpPr>
          <p:cNvPr id="68" name="Google Shape;68;p78"/>
          <p:cNvSpPr txBox="1"/>
          <p:nvPr>
            <p:ph idx="1"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9" name="Google Shape;69;p78"/>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8"/>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8"/>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40"/>
              <a:buFont typeface="Calibri"/>
              <a:buNone/>
              <a:defRPr b="0" i="0" sz="48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9"/>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424180" lvl="0" marL="457200" marR="0" rtl="0" algn="l">
              <a:lnSpc>
                <a:spcPct val="90000"/>
              </a:lnSpc>
              <a:spcBef>
                <a:spcPts val="1100"/>
              </a:spcBef>
              <a:spcAft>
                <a:spcPts val="0"/>
              </a:spcAft>
              <a:buClr>
                <a:schemeClr val="dk1"/>
              </a:buClr>
              <a:buSzPts val="3080"/>
              <a:buFont typeface="Arial"/>
              <a:buChar char="•"/>
              <a:defRPr b="0" i="0" sz="3080" u="none" cap="none" strike="noStrike">
                <a:solidFill>
                  <a:schemeClr val="dk1"/>
                </a:solidFill>
                <a:latin typeface="Calibri"/>
                <a:ea typeface="Calibri"/>
                <a:cs typeface="Calibri"/>
                <a:sym typeface="Calibri"/>
              </a:defRPr>
            </a:lvl1pPr>
            <a:lvl2pPr indent="-396240" lvl="1" marL="914400" marR="0" rtl="0" algn="l">
              <a:lnSpc>
                <a:spcPct val="90000"/>
              </a:lnSpc>
              <a:spcBef>
                <a:spcPts val="550"/>
              </a:spcBef>
              <a:spcAft>
                <a:spcPts val="0"/>
              </a:spcAft>
              <a:buClr>
                <a:schemeClr val="dk1"/>
              </a:buClr>
              <a:buSzPts val="2640"/>
              <a:buFont typeface="Arial"/>
              <a:buChar char="•"/>
              <a:defRPr b="0" i="0" sz="2640" u="none" cap="none" strike="noStrike">
                <a:solidFill>
                  <a:schemeClr val="dk1"/>
                </a:solidFill>
                <a:latin typeface="Calibri"/>
                <a:ea typeface="Calibri"/>
                <a:cs typeface="Calibri"/>
                <a:sym typeface="Calibri"/>
              </a:defRPr>
            </a:lvl2pPr>
            <a:lvl3pPr indent="-368300" lvl="2" marL="1371600" marR="0" rtl="0" algn="l">
              <a:lnSpc>
                <a:spcPct val="90000"/>
              </a:lnSpc>
              <a:spcBef>
                <a:spcPts val="55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4330" lvl="3" marL="1828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4pPr>
            <a:lvl5pPr indent="-354329" lvl="4" marL="22860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9pPr>
          </a:lstStyle>
          <a:p/>
        </p:txBody>
      </p:sp>
      <p:sp>
        <p:nvSpPr>
          <p:cNvPr id="12" name="Google Shape;12;p69"/>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9"/>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9"/>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320" u="none" cap="none" strike="noStrike">
                <a:solidFill>
                  <a:srgbClr val="888888"/>
                </a:solidFill>
                <a:latin typeface="Calibri"/>
                <a:ea typeface="Calibri"/>
                <a:cs typeface="Calibri"/>
                <a:sym typeface="Calibri"/>
              </a:defRPr>
            </a:lvl1pPr>
            <a:lvl2pPr indent="0" lvl="1" marL="0" marR="0" rtl="0" algn="r">
              <a:spcBef>
                <a:spcPts val="0"/>
              </a:spcBef>
              <a:buNone/>
              <a:defRPr b="0" i="0" sz="1320" u="none" cap="none" strike="noStrike">
                <a:solidFill>
                  <a:srgbClr val="888888"/>
                </a:solidFill>
                <a:latin typeface="Calibri"/>
                <a:ea typeface="Calibri"/>
                <a:cs typeface="Calibri"/>
                <a:sym typeface="Calibri"/>
              </a:defRPr>
            </a:lvl2pPr>
            <a:lvl3pPr indent="0" lvl="2" marL="0" marR="0" rtl="0" algn="r">
              <a:spcBef>
                <a:spcPts val="0"/>
              </a:spcBef>
              <a:buNone/>
              <a:defRPr b="0" i="0" sz="1320" u="none" cap="none" strike="noStrike">
                <a:solidFill>
                  <a:srgbClr val="888888"/>
                </a:solidFill>
                <a:latin typeface="Calibri"/>
                <a:ea typeface="Calibri"/>
                <a:cs typeface="Calibri"/>
                <a:sym typeface="Calibri"/>
              </a:defRPr>
            </a:lvl3pPr>
            <a:lvl4pPr indent="0" lvl="3" marL="0" marR="0" rtl="0" algn="r">
              <a:spcBef>
                <a:spcPts val="0"/>
              </a:spcBef>
              <a:buNone/>
              <a:defRPr b="0" i="0" sz="1320" u="none" cap="none" strike="noStrike">
                <a:solidFill>
                  <a:srgbClr val="888888"/>
                </a:solidFill>
                <a:latin typeface="Calibri"/>
                <a:ea typeface="Calibri"/>
                <a:cs typeface="Calibri"/>
                <a:sym typeface="Calibri"/>
              </a:defRPr>
            </a:lvl4pPr>
            <a:lvl5pPr indent="0" lvl="4" marL="0" marR="0" rtl="0" algn="r">
              <a:spcBef>
                <a:spcPts val="0"/>
              </a:spcBef>
              <a:buNone/>
              <a:defRPr b="0" i="0" sz="1320" u="none" cap="none" strike="noStrike">
                <a:solidFill>
                  <a:srgbClr val="888888"/>
                </a:solidFill>
                <a:latin typeface="Calibri"/>
                <a:ea typeface="Calibri"/>
                <a:cs typeface="Calibri"/>
                <a:sym typeface="Calibri"/>
              </a:defRPr>
            </a:lvl5pPr>
            <a:lvl6pPr indent="0" lvl="5" marL="0" marR="0" rtl="0" algn="r">
              <a:spcBef>
                <a:spcPts val="0"/>
              </a:spcBef>
              <a:buNone/>
              <a:defRPr b="0" i="0" sz="1320" u="none" cap="none" strike="noStrike">
                <a:solidFill>
                  <a:srgbClr val="888888"/>
                </a:solidFill>
                <a:latin typeface="Calibri"/>
                <a:ea typeface="Calibri"/>
                <a:cs typeface="Calibri"/>
                <a:sym typeface="Calibri"/>
              </a:defRPr>
            </a:lvl6pPr>
            <a:lvl7pPr indent="0" lvl="6" marL="0" marR="0" rtl="0" algn="r">
              <a:spcBef>
                <a:spcPts val="0"/>
              </a:spcBef>
              <a:buNone/>
              <a:defRPr b="0" i="0" sz="1320" u="none" cap="none" strike="noStrike">
                <a:solidFill>
                  <a:srgbClr val="888888"/>
                </a:solidFill>
                <a:latin typeface="Calibri"/>
                <a:ea typeface="Calibri"/>
                <a:cs typeface="Calibri"/>
                <a:sym typeface="Calibri"/>
              </a:defRPr>
            </a:lvl7pPr>
            <a:lvl8pPr indent="0" lvl="7" marL="0" marR="0" rtl="0" algn="r">
              <a:spcBef>
                <a:spcPts val="0"/>
              </a:spcBef>
              <a:buNone/>
              <a:defRPr b="0" i="0" sz="1320" u="none" cap="none" strike="noStrike">
                <a:solidFill>
                  <a:srgbClr val="888888"/>
                </a:solidFill>
                <a:latin typeface="Calibri"/>
                <a:ea typeface="Calibri"/>
                <a:cs typeface="Calibri"/>
                <a:sym typeface="Calibri"/>
              </a:defRPr>
            </a:lvl8pPr>
            <a:lvl9pPr indent="0" lvl="8" marL="0" marR="0" rtl="0" algn="r">
              <a:spcBef>
                <a:spcPts val="0"/>
              </a:spcBef>
              <a:buNone/>
              <a:defRPr b="0" i="0" sz="1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hino.k12.ca.us/domain/10058"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www.chino.k12.ca.us/Page/55146"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hyperlink" Target="https://www.chino.k12.ca.us/Domain/9579" TargetMode="External"/><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chino.k12.ca.us/Page/55424"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chino.k12.ca.us/Domain/8010"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mailto:joann_perez@chino.k12.ca.us" TargetMode="External"/><Relationship Id="rId5" Type="http://schemas.openxmlformats.org/officeDocument/2006/relationships/hyperlink" Target="mailto:joann_perez@chino.k12.c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3"/>
          <p:cNvSpPr txBox="1"/>
          <p:nvPr/>
        </p:nvSpPr>
        <p:spPr>
          <a:xfrm>
            <a:off x="1953925" y="2928950"/>
            <a:ext cx="6548100" cy="187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800">
                <a:solidFill>
                  <a:schemeClr val="dk1"/>
                </a:solidFill>
                <a:latin typeface="Lobster"/>
                <a:ea typeface="Lobster"/>
                <a:cs typeface="Lobster"/>
                <a:sym typeface="Lobster"/>
              </a:rPr>
              <a:t>to Mrs. Perez’s 2nd-4th grade class!</a:t>
            </a:r>
            <a:endParaRPr sz="3600">
              <a:latin typeface="Lobster"/>
              <a:ea typeface="Lobster"/>
              <a:cs typeface="Lobster"/>
              <a:sym typeface="Lobster"/>
            </a:endParaRPr>
          </a:p>
        </p:txBody>
      </p:sp>
      <p:pic>
        <p:nvPicPr>
          <p:cNvPr id="89" name="Google Shape;89;p3"/>
          <p:cNvPicPr preferRelativeResize="0"/>
          <p:nvPr/>
        </p:nvPicPr>
        <p:blipFill>
          <a:blip r:embed="rId4">
            <a:alphaModFix/>
          </a:blip>
          <a:stretch>
            <a:fillRect/>
          </a:stretch>
        </p:blipFill>
        <p:spPr>
          <a:xfrm>
            <a:off x="3698725" y="4806650"/>
            <a:ext cx="2660950" cy="266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f28546cc52_0_0"/>
          <p:cNvSpPr txBox="1"/>
          <p:nvPr>
            <p:ph type="title"/>
          </p:nvPr>
        </p:nvSpPr>
        <p:spPr>
          <a:xfrm>
            <a:off x="5390400" y="2014000"/>
            <a:ext cx="4668000" cy="15024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4800">
                <a:latin typeface="Snowburst One"/>
                <a:ea typeface="Snowburst One"/>
                <a:cs typeface="Snowburst One"/>
                <a:sym typeface="Snowburst One"/>
              </a:rPr>
              <a:t>School Calendar</a:t>
            </a:r>
            <a:endParaRPr b="1" sz="4800">
              <a:latin typeface="Snowburst One"/>
              <a:ea typeface="Snowburst One"/>
              <a:cs typeface="Snowburst One"/>
              <a:sym typeface="Snowburst One"/>
            </a:endParaRPr>
          </a:p>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2024-2025</a:t>
            </a:r>
            <a:endParaRPr b="1" sz="4800">
              <a:latin typeface="Snowburst One"/>
              <a:ea typeface="Snowburst One"/>
              <a:cs typeface="Snowburst One"/>
              <a:sym typeface="Snowburst One"/>
            </a:endParaRPr>
          </a:p>
        </p:txBody>
      </p:sp>
      <p:sp>
        <p:nvSpPr>
          <p:cNvPr id="144" name="Google Shape;144;g2f28546cc52_0_0"/>
          <p:cNvSpPr txBox="1"/>
          <p:nvPr>
            <p:ph idx="1" type="body"/>
          </p:nvPr>
        </p:nvSpPr>
        <p:spPr>
          <a:xfrm>
            <a:off x="5587401" y="3974050"/>
            <a:ext cx="48996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a:t>Found on </a:t>
            </a:r>
            <a:r>
              <a:rPr lang="en-US" u="sng">
                <a:solidFill>
                  <a:schemeClr val="hlink"/>
                </a:solidFill>
                <a:hlinkClick r:id="rId3"/>
              </a:rPr>
              <a:t>school website</a:t>
            </a:r>
            <a:r>
              <a:rPr lang="en-US"/>
              <a:t>.</a:t>
            </a:r>
            <a:endParaRPr/>
          </a:p>
        </p:txBody>
      </p:sp>
      <p:pic>
        <p:nvPicPr>
          <p:cNvPr id="145" name="Google Shape;145;g2f28546cc52_0_0"/>
          <p:cNvPicPr preferRelativeResize="0"/>
          <p:nvPr/>
        </p:nvPicPr>
        <p:blipFill>
          <a:blip r:embed="rId4">
            <a:alphaModFix/>
          </a:blip>
          <a:stretch>
            <a:fillRect/>
          </a:stretch>
        </p:blipFill>
        <p:spPr>
          <a:xfrm>
            <a:off x="306729" y="1100529"/>
            <a:ext cx="4899674" cy="65866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0" name="Shape 150"/>
        <p:cNvGrpSpPr/>
        <p:nvPr/>
      </p:nvGrpSpPr>
      <p:grpSpPr>
        <a:xfrm>
          <a:off x="0" y="0"/>
          <a:ext cx="0" cy="0"/>
          <a:chOff x="0" y="0"/>
          <a:chExt cx="0" cy="0"/>
        </a:xfrm>
      </p:grpSpPr>
      <p:sp>
        <p:nvSpPr>
          <p:cNvPr id="151" name="Google Shape;151;g2f28546cc52_0_7"/>
          <p:cNvSpPr txBox="1"/>
          <p:nvPr>
            <p:ph type="title"/>
          </p:nvPr>
        </p:nvSpPr>
        <p:spPr>
          <a:xfrm>
            <a:off x="691525" y="185203"/>
            <a:ext cx="8675400" cy="1034100"/>
          </a:xfrm>
          <a:prstGeom prst="rect">
            <a:avLst/>
          </a:prstGeom>
          <a:solidFill>
            <a:schemeClr val="accent4"/>
          </a:solidFill>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Daily Schedule</a:t>
            </a:r>
            <a:endParaRPr/>
          </a:p>
        </p:txBody>
      </p:sp>
      <p:pic>
        <p:nvPicPr>
          <p:cNvPr id="152" name="Google Shape;152;g2f28546cc52_0_7"/>
          <p:cNvPicPr preferRelativeResize="0"/>
          <p:nvPr/>
        </p:nvPicPr>
        <p:blipFill>
          <a:blip r:embed="rId3">
            <a:alphaModFix/>
          </a:blip>
          <a:stretch>
            <a:fillRect/>
          </a:stretch>
        </p:blipFill>
        <p:spPr>
          <a:xfrm>
            <a:off x="533400" y="1371699"/>
            <a:ext cx="9016107" cy="6172100"/>
          </a:xfrm>
          <a:prstGeom prst="rect">
            <a:avLst/>
          </a:prstGeom>
          <a:noFill/>
          <a:ln>
            <a:noFill/>
          </a:ln>
        </p:spPr>
      </p:pic>
      <p:pic>
        <p:nvPicPr>
          <p:cNvPr id="153" name="Google Shape;153;g2f28546cc52_0_7">
            <a:hlinkClick r:id="rId4"/>
          </p:cNvPr>
          <p:cNvPicPr preferRelativeResize="0"/>
          <p:nvPr/>
        </p:nvPicPr>
        <p:blipFill>
          <a:blip r:embed="rId5">
            <a:alphaModFix/>
          </a:blip>
          <a:stretch>
            <a:fillRect/>
          </a:stretch>
        </p:blipFill>
        <p:spPr>
          <a:xfrm>
            <a:off x="-345775" y="-780100"/>
            <a:ext cx="3253475" cy="325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g2f28546cc52_0_17"/>
          <p:cNvSpPr txBox="1"/>
          <p:nvPr/>
        </p:nvSpPr>
        <p:spPr>
          <a:xfrm>
            <a:off x="692525" y="1923025"/>
            <a:ext cx="85329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3600">
              <a:solidFill>
                <a:schemeClr val="dk1"/>
              </a:solidFill>
            </a:endParaRPr>
          </a:p>
        </p:txBody>
      </p:sp>
      <p:pic>
        <p:nvPicPr>
          <p:cNvPr id="159" name="Google Shape;159;g2f28546cc52_0_17"/>
          <p:cNvPicPr preferRelativeResize="0"/>
          <p:nvPr/>
        </p:nvPicPr>
        <p:blipFill>
          <a:blip r:embed="rId4">
            <a:alphaModFix/>
          </a:blip>
          <a:stretch>
            <a:fillRect/>
          </a:stretch>
        </p:blipFill>
        <p:spPr>
          <a:xfrm>
            <a:off x="152400" y="1495000"/>
            <a:ext cx="6195449" cy="6125000"/>
          </a:xfrm>
          <a:prstGeom prst="rect">
            <a:avLst/>
          </a:prstGeom>
          <a:noFill/>
          <a:ln cap="flat" cmpd="sng" w="38100">
            <a:solidFill>
              <a:schemeClr val="accent1"/>
            </a:solidFill>
            <a:prstDash val="solid"/>
            <a:round/>
            <a:headEnd len="sm" w="sm" type="none"/>
            <a:tailEnd len="sm" w="sm" type="none"/>
          </a:ln>
        </p:spPr>
      </p:pic>
      <p:sp>
        <p:nvSpPr>
          <p:cNvPr id="160" name="Google Shape;160;g2f28546cc52_0_17"/>
          <p:cNvSpPr txBox="1"/>
          <p:nvPr/>
        </p:nvSpPr>
        <p:spPr>
          <a:xfrm>
            <a:off x="6347850" y="1770625"/>
            <a:ext cx="3353700" cy="45252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Char char="●"/>
            </a:pPr>
            <a:r>
              <a:rPr lang="en-US" sz="2400">
                <a:solidFill>
                  <a:schemeClr val="dk1"/>
                </a:solidFill>
              </a:rPr>
              <a:t>It’s very important for students to attend school on time and daily! Consistency is key!</a:t>
            </a:r>
            <a:br>
              <a:rPr lang="en-US" sz="2400">
                <a:solidFill>
                  <a:schemeClr val="dk1"/>
                </a:solidFill>
              </a:rPr>
            </a:b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Any doctors, dental, or other important appointments, please schedule them outside of school time.</a:t>
            </a:r>
            <a:endParaRPr sz="2400">
              <a:solidFill>
                <a:schemeClr val="dk1"/>
              </a:solidFill>
            </a:endParaRPr>
          </a:p>
        </p:txBody>
      </p:sp>
      <p:pic>
        <p:nvPicPr>
          <p:cNvPr id="161" name="Google Shape;161;g2f28546cc52_0_17">
            <a:hlinkClick r:id="rId5"/>
          </p:cNvPr>
          <p:cNvPicPr preferRelativeResize="0"/>
          <p:nvPr/>
        </p:nvPicPr>
        <p:blipFill>
          <a:blip r:embed="rId6">
            <a:alphaModFix/>
          </a:blip>
          <a:stretch>
            <a:fillRect/>
          </a:stretch>
        </p:blipFill>
        <p:spPr>
          <a:xfrm>
            <a:off x="7902225" y="6136325"/>
            <a:ext cx="1618225" cy="1618225"/>
          </a:xfrm>
          <a:prstGeom prst="rect">
            <a:avLst/>
          </a:prstGeom>
          <a:noFill/>
          <a:ln>
            <a:noFill/>
          </a:ln>
        </p:spPr>
      </p:pic>
      <p:sp>
        <p:nvSpPr>
          <p:cNvPr id="162" name="Google Shape;162;g2f28546cc52_0_17"/>
          <p:cNvSpPr txBox="1"/>
          <p:nvPr/>
        </p:nvSpPr>
        <p:spPr>
          <a:xfrm>
            <a:off x="6888100" y="6528325"/>
            <a:ext cx="1360200" cy="6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Calibri"/>
                <a:ea typeface="Calibri"/>
                <a:cs typeface="Calibri"/>
                <a:sym typeface="Calibri"/>
              </a:rPr>
              <a:t>Click me!</a:t>
            </a:r>
            <a:endParaRPr sz="2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g2f28546cc52_0_39"/>
          <p:cNvSpPr txBox="1"/>
          <p:nvPr/>
        </p:nvSpPr>
        <p:spPr>
          <a:xfrm>
            <a:off x="692525" y="1923025"/>
            <a:ext cx="85329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3600">
              <a:solidFill>
                <a:schemeClr val="dk1"/>
              </a:solidFill>
            </a:endParaRPr>
          </a:p>
        </p:txBody>
      </p:sp>
      <p:sp>
        <p:nvSpPr>
          <p:cNvPr id="168" name="Google Shape;168;g2f28546cc52_0_39"/>
          <p:cNvSpPr txBox="1"/>
          <p:nvPr/>
        </p:nvSpPr>
        <p:spPr>
          <a:xfrm>
            <a:off x="692525" y="1770625"/>
            <a:ext cx="9009000" cy="56337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Char char="●"/>
            </a:pPr>
            <a:r>
              <a:rPr lang="en-US" sz="2400">
                <a:solidFill>
                  <a:schemeClr val="dk1"/>
                </a:solidFill>
              </a:rPr>
              <a:t>The following performance marks will be given for tardies/unexcused absences per trimester at a minimum. Other factors can contribute to a lower performance mark.  Parents will receive notice from the school after 3 and 6 tardies.</a:t>
            </a:r>
            <a:endParaRPr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Tardies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1-2 tardies = 4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3-4 tardies = 3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5-6 tardies = 2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7+ = 1 </a:t>
            </a:r>
            <a:endParaRPr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Unexcused absences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2+ unexcused absences = 3  </a:t>
            </a:r>
            <a:endParaRPr sz="2400">
              <a:solidFill>
                <a:schemeClr val="dk1"/>
              </a:solidFill>
            </a:endParaRPr>
          </a:p>
          <a:p>
            <a:pPr indent="-381000" lvl="1" marL="914400" rtl="0" algn="l">
              <a:spcBef>
                <a:spcPts val="0"/>
              </a:spcBef>
              <a:spcAft>
                <a:spcPts val="0"/>
              </a:spcAft>
              <a:buClr>
                <a:schemeClr val="dk1"/>
              </a:buClr>
              <a:buSzPts val="2400"/>
              <a:buChar char="○"/>
            </a:pPr>
            <a:r>
              <a:rPr lang="en-US" sz="2400">
                <a:solidFill>
                  <a:schemeClr val="dk1"/>
                </a:solidFill>
              </a:rPr>
              <a:t>Excused absence does not affect their grade </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g2f28546cc52_0_48"/>
          <p:cNvSpPr txBox="1"/>
          <p:nvPr/>
        </p:nvSpPr>
        <p:spPr>
          <a:xfrm>
            <a:off x="970775" y="2166950"/>
            <a:ext cx="84402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rPr>
              <a:t>We are a </a:t>
            </a:r>
            <a:r>
              <a:rPr b="1" lang="en-US" sz="3600">
                <a:solidFill>
                  <a:schemeClr val="dk1"/>
                </a:solidFill>
              </a:rPr>
              <a:t>PBIS </a:t>
            </a:r>
            <a:r>
              <a:rPr lang="en-US" sz="3600">
                <a:solidFill>
                  <a:schemeClr val="dk1"/>
                </a:solidFill>
              </a:rPr>
              <a:t>(Positive Behavioral Interventions and Supports) school!</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Be respectful</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Be responsible</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Be safe</a:t>
            </a:r>
            <a:endParaRPr sz="3600">
              <a:solidFill>
                <a:schemeClr val="dk1"/>
              </a:solidFill>
            </a:endParaRPr>
          </a:p>
        </p:txBody>
      </p:sp>
      <p:sp>
        <p:nvSpPr>
          <p:cNvPr id="174" name="Google Shape;174;g2f28546cc52_0_48"/>
          <p:cNvSpPr/>
          <p:nvPr/>
        </p:nvSpPr>
        <p:spPr>
          <a:xfrm>
            <a:off x="5365100" y="86575"/>
            <a:ext cx="3042300" cy="135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9" name="Shape 179"/>
        <p:cNvGrpSpPr/>
        <p:nvPr/>
      </p:nvGrpSpPr>
      <p:grpSpPr>
        <a:xfrm>
          <a:off x="0" y="0"/>
          <a:ext cx="0" cy="0"/>
          <a:chOff x="0" y="0"/>
          <a:chExt cx="0" cy="0"/>
        </a:xfrm>
      </p:grpSpPr>
      <p:pic>
        <p:nvPicPr>
          <p:cNvPr id="180" name="Google Shape;180;g2f2d656ff54_0_11"/>
          <p:cNvPicPr preferRelativeResize="0"/>
          <p:nvPr/>
        </p:nvPicPr>
        <p:blipFill>
          <a:blip r:embed="rId3">
            <a:alphaModFix/>
          </a:blip>
          <a:stretch>
            <a:fillRect/>
          </a:stretch>
        </p:blipFill>
        <p:spPr>
          <a:xfrm>
            <a:off x="638263" y="1083475"/>
            <a:ext cx="8781871" cy="560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5" name="Shape 185"/>
        <p:cNvGrpSpPr/>
        <p:nvPr/>
      </p:nvGrpSpPr>
      <p:grpSpPr>
        <a:xfrm>
          <a:off x="0" y="0"/>
          <a:ext cx="0" cy="0"/>
          <a:chOff x="0" y="0"/>
          <a:chExt cx="0" cy="0"/>
        </a:xfrm>
      </p:grpSpPr>
      <p:pic>
        <p:nvPicPr>
          <p:cNvPr id="186" name="Google Shape;186;g2f2d656ff54_0_16"/>
          <p:cNvPicPr preferRelativeResize="0"/>
          <p:nvPr/>
        </p:nvPicPr>
        <p:blipFill>
          <a:blip r:embed="rId3">
            <a:alphaModFix/>
          </a:blip>
          <a:stretch>
            <a:fillRect/>
          </a:stretch>
        </p:blipFill>
        <p:spPr>
          <a:xfrm>
            <a:off x="259288" y="799800"/>
            <a:ext cx="9539823" cy="6172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f2d656ff54_0_21"/>
          <p:cNvPicPr preferRelativeResize="0"/>
          <p:nvPr/>
        </p:nvPicPr>
        <p:blipFill>
          <a:blip r:embed="rId3">
            <a:alphaModFix/>
          </a:blip>
          <a:stretch>
            <a:fillRect/>
          </a:stretch>
        </p:blipFill>
        <p:spPr>
          <a:xfrm>
            <a:off x="197600" y="1482100"/>
            <a:ext cx="9663199" cy="6179801"/>
          </a:xfrm>
          <a:prstGeom prst="rect">
            <a:avLst/>
          </a:prstGeom>
          <a:noFill/>
          <a:ln>
            <a:noFill/>
          </a:ln>
        </p:spPr>
      </p:pic>
      <p:sp>
        <p:nvSpPr>
          <p:cNvPr id="193" name="Google Shape;193;g2f2d656ff54_0_21"/>
          <p:cNvSpPr txBox="1"/>
          <p:nvPr>
            <p:ph type="title"/>
          </p:nvPr>
        </p:nvSpPr>
        <p:spPr>
          <a:xfrm>
            <a:off x="691515" y="10901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Our Classroom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g2f2d656ff54_0_31"/>
          <p:cNvSpPr txBox="1"/>
          <p:nvPr/>
        </p:nvSpPr>
        <p:spPr>
          <a:xfrm>
            <a:off x="488475" y="2928950"/>
            <a:ext cx="44505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PBIS Trading Cards</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ClassDojo points</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Individualized token boards</a:t>
            </a:r>
            <a:endParaRPr sz="3600">
              <a:solidFill>
                <a:schemeClr val="dk1"/>
              </a:solidFill>
            </a:endParaRPr>
          </a:p>
        </p:txBody>
      </p:sp>
      <p:pic>
        <p:nvPicPr>
          <p:cNvPr id="199" name="Google Shape;199;g2f2d656ff54_0_31"/>
          <p:cNvPicPr preferRelativeResize="0"/>
          <p:nvPr/>
        </p:nvPicPr>
        <p:blipFill>
          <a:blip r:embed="rId4">
            <a:alphaModFix/>
          </a:blip>
          <a:stretch>
            <a:fillRect/>
          </a:stretch>
        </p:blipFill>
        <p:spPr>
          <a:xfrm>
            <a:off x="4938975" y="1941050"/>
            <a:ext cx="4638675" cy="529590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2f2d656ff54_0_36"/>
          <p:cNvPicPr preferRelativeResize="0"/>
          <p:nvPr/>
        </p:nvPicPr>
        <p:blipFill>
          <a:blip r:embed="rId3">
            <a:alphaModFix/>
          </a:blip>
          <a:stretch>
            <a:fillRect/>
          </a:stretch>
        </p:blipFill>
        <p:spPr>
          <a:xfrm>
            <a:off x="222850" y="361888"/>
            <a:ext cx="5376625" cy="7048625"/>
          </a:xfrm>
          <a:prstGeom prst="rect">
            <a:avLst/>
          </a:prstGeom>
          <a:noFill/>
          <a:ln cap="flat" cmpd="sng" w="38100">
            <a:solidFill>
              <a:schemeClr val="accent6"/>
            </a:solidFill>
            <a:prstDash val="solid"/>
            <a:round/>
            <a:headEnd len="sm" w="sm" type="none"/>
            <a:tailEnd len="sm" w="sm" type="none"/>
          </a:ln>
        </p:spPr>
      </p:pic>
      <p:sp>
        <p:nvSpPr>
          <p:cNvPr id="206" name="Google Shape;206;g2f2d656ff54_0_36"/>
          <p:cNvSpPr txBox="1"/>
          <p:nvPr/>
        </p:nvSpPr>
        <p:spPr>
          <a:xfrm>
            <a:off x="5878225" y="1475875"/>
            <a:ext cx="3897900" cy="6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80">
                <a:solidFill>
                  <a:schemeClr val="dk1"/>
                </a:solidFill>
                <a:latin typeface="Happy Monkey"/>
                <a:ea typeface="Happy Monkey"/>
                <a:cs typeface="Happy Monkey"/>
                <a:sym typeface="Happy Monkey"/>
              </a:rPr>
              <a:t>Students are recognized for following our school-wide expectations by earning a Trading Card. We hold a Trading Card Exchange where students are able to exchange their cards for various rewards.</a:t>
            </a:r>
            <a:endParaRPr sz="3080">
              <a:solidFill>
                <a:schemeClr val="dk1"/>
              </a:solidFill>
              <a:latin typeface="Happy Monkey"/>
              <a:ea typeface="Happy Monkey"/>
              <a:cs typeface="Happy Monkey"/>
              <a:sym typeface="Happy Monkey"/>
            </a:endParaRPr>
          </a:p>
        </p:txBody>
      </p:sp>
      <p:sp>
        <p:nvSpPr>
          <p:cNvPr id="207" name="Google Shape;207;g2f2d656ff54_0_36"/>
          <p:cNvSpPr txBox="1"/>
          <p:nvPr/>
        </p:nvSpPr>
        <p:spPr>
          <a:xfrm>
            <a:off x="5579175" y="778125"/>
            <a:ext cx="4250700" cy="1033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4100">
                <a:solidFill>
                  <a:schemeClr val="dk1"/>
                </a:solidFill>
                <a:latin typeface="Snowburst One"/>
                <a:ea typeface="Snowburst One"/>
                <a:cs typeface="Snowburst One"/>
                <a:sym typeface="Snowburst One"/>
              </a:rPr>
              <a:t>Trading Cards</a:t>
            </a:r>
            <a:endParaRPr sz="238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4"/>
          <p:cNvSpPr txBox="1"/>
          <p:nvPr/>
        </p:nvSpPr>
        <p:spPr>
          <a:xfrm>
            <a:off x="581375" y="3066000"/>
            <a:ext cx="8957700" cy="34170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Char char="-"/>
            </a:pPr>
            <a:r>
              <a:rPr lang="en-US" sz="3600">
                <a:solidFill>
                  <a:schemeClr val="dk1"/>
                </a:solidFill>
              </a:rPr>
              <a:t>This year will be my 8th years of teaching and my 3rd year in Country Springs!</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I have a sister with Down’s Syndrome. Who makes vital decisions for me.</a:t>
            </a:r>
            <a:endParaRPr sz="3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f2d656ff54_0_44"/>
          <p:cNvSpPr txBox="1"/>
          <p:nvPr>
            <p:ph type="title"/>
          </p:nvPr>
        </p:nvSpPr>
        <p:spPr>
          <a:xfrm>
            <a:off x="691515" y="-4339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At Home Trading Card</a:t>
            </a:r>
            <a:endParaRPr/>
          </a:p>
        </p:txBody>
      </p:sp>
      <p:sp>
        <p:nvSpPr>
          <p:cNvPr id="214" name="Google Shape;214;g2f2d656ff54_0_44"/>
          <p:cNvSpPr txBox="1"/>
          <p:nvPr>
            <p:ph idx="1" type="body"/>
          </p:nvPr>
        </p:nvSpPr>
        <p:spPr>
          <a:xfrm>
            <a:off x="691515" y="1230842"/>
            <a:ext cx="8675400" cy="4931400"/>
          </a:xfrm>
          <a:prstGeom prst="rect">
            <a:avLst/>
          </a:prstGeom>
        </p:spPr>
        <p:txBody>
          <a:bodyPr anchorCtr="0" anchor="t" bIns="45700" lIns="91425" spcFirstLastPara="1" rIns="91425" wrap="square" tIns="45700">
            <a:normAutofit/>
          </a:bodyPr>
          <a:lstStyle/>
          <a:p>
            <a:pPr indent="0" lvl="0" marL="0" rtl="0" algn="ctr">
              <a:spcBef>
                <a:spcPts val="1100"/>
              </a:spcBef>
              <a:spcAft>
                <a:spcPts val="0"/>
              </a:spcAft>
              <a:buClr>
                <a:schemeClr val="dk1"/>
              </a:buClr>
              <a:buSzPts val="1100"/>
              <a:buFont typeface="Arial"/>
              <a:buNone/>
            </a:pPr>
            <a:r>
              <a:rPr lang="en-US" sz="2480"/>
              <a:t>Just as students receive Trading Cards at school for </a:t>
            </a:r>
            <a:endParaRPr sz="2480"/>
          </a:p>
          <a:p>
            <a:pPr indent="0" lvl="0" marL="0" rtl="0" algn="ctr">
              <a:spcBef>
                <a:spcPts val="1100"/>
              </a:spcBef>
              <a:spcAft>
                <a:spcPts val="0"/>
              </a:spcAft>
              <a:buClr>
                <a:schemeClr val="dk1"/>
              </a:buClr>
              <a:buSzPts val="1100"/>
              <a:buFont typeface="Arial"/>
              <a:buNone/>
            </a:pPr>
            <a:r>
              <a:rPr lang="en-US" sz="2480"/>
              <a:t>being respectful, responsible, and safe, PARENTS CAN TOO! </a:t>
            </a:r>
            <a:endParaRPr sz="2480"/>
          </a:p>
          <a:p>
            <a:pPr indent="0" lvl="0" marL="0" rtl="0" algn="ctr">
              <a:spcBef>
                <a:spcPts val="1100"/>
              </a:spcBef>
              <a:spcAft>
                <a:spcPts val="0"/>
              </a:spcAft>
              <a:buClr>
                <a:schemeClr val="dk1"/>
              </a:buClr>
              <a:buSzPts val="1100"/>
              <a:buFont typeface="Arial"/>
              <a:buNone/>
            </a:pPr>
            <a:r>
              <a:rPr lang="en-US" sz="2480"/>
              <a:t>Here is the link to take you to the At Home Trading Card:</a:t>
            </a:r>
            <a:endParaRPr sz="2480"/>
          </a:p>
          <a:p>
            <a:pPr indent="0" lvl="0" marL="0" rtl="0" algn="ctr">
              <a:spcBef>
                <a:spcPts val="1100"/>
              </a:spcBef>
              <a:spcAft>
                <a:spcPts val="0"/>
              </a:spcAft>
              <a:buNone/>
            </a:pPr>
            <a:r>
              <a:rPr lang="en-US" sz="2480" u="sng">
                <a:solidFill>
                  <a:schemeClr val="hlink"/>
                </a:solidFill>
                <a:hlinkClick r:id="rId3"/>
              </a:rPr>
              <a:t>https://www.chino.k12.ca.us/Page/55424</a:t>
            </a:r>
            <a:r>
              <a:rPr lang="en-US" sz="2480"/>
              <a:t> </a:t>
            </a:r>
            <a:endParaRPr sz="2480"/>
          </a:p>
        </p:txBody>
      </p:sp>
      <p:pic>
        <p:nvPicPr>
          <p:cNvPr id="215" name="Google Shape;215;g2f2d656ff54_0_44"/>
          <p:cNvPicPr preferRelativeResize="0"/>
          <p:nvPr/>
        </p:nvPicPr>
        <p:blipFill>
          <a:blip r:embed="rId4">
            <a:alphaModFix/>
          </a:blip>
          <a:stretch>
            <a:fillRect/>
          </a:stretch>
        </p:blipFill>
        <p:spPr>
          <a:xfrm>
            <a:off x="2302450" y="3120175"/>
            <a:ext cx="5453551" cy="4652225"/>
          </a:xfrm>
          <a:prstGeom prst="rect">
            <a:avLst/>
          </a:prstGeom>
          <a:noFill/>
          <a:ln cap="flat" cmpd="sng" w="38100">
            <a:solidFill>
              <a:schemeClr val="accent5"/>
            </a:solidFill>
            <a:prstDash val="solid"/>
            <a:round/>
            <a:headEnd len="sm" w="sm" type="none"/>
            <a:tailEnd len="sm" w="sm" type="none"/>
          </a:ln>
        </p:spPr>
      </p:pic>
      <p:sp>
        <p:nvSpPr>
          <p:cNvPr id="216" name="Google Shape;216;g2f2d656ff54_0_44"/>
          <p:cNvSpPr/>
          <p:nvPr/>
        </p:nvSpPr>
        <p:spPr>
          <a:xfrm>
            <a:off x="1487175" y="6648500"/>
            <a:ext cx="810000" cy="5871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5CE1E6"/>
        </a:solidFill>
      </p:bgPr>
    </p:bg>
    <p:spTree>
      <p:nvGrpSpPr>
        <p:cNvPr id="220" name="Shape 220"/>
        <p:cNvGrpSpPr/>
        <p:nvPr/>
      </p:nvGrpSpPr>
      <p:grpSpPr>
        <a:xfrm>
          <a:off x="0" y="0"/>
          <a:ext cx="0" cy="0"/>
          <a:chOff x="0" y="0"/>
          <a:chExt cx="0" cy="0"/>
        </a:xfrm>
      </p:grpSpPr>
      <p:grpSp>
        <p:nvGrpSpPr>
          <p:cNvPr id="221" name="Google Shape;221;g2f383024341_0_384"/>
          <p:cNvGrpSpPr/>
          <p:nvPr/>
        </p:nvGrpSpPr>
        <p:grpSpPr>
          <a:xfrm>
            <a:off x="1633106" y="3829925"/>
            <a:ext cx="1697370" cy="668072"/>
            <a:chOff x="0" y="0"/>
            <a:chExt cx="812800" cy="232875"/>
          </a:xfrm>
        </p:grpSpPr>
        <p:sp>
          <p:nvSpPr>
            <p:cNvPr id="222" name="Google Shape;222;g2f383024341_0_384"/>
            <p:cNvSpPr/>
            <p:nvPr/>
          </p:nvSpPr>
          <p:spPr>
            <a:xfrm>
              <a:off x="0" y="0"/>
              <a:ext cx="812800" cy="232726"/>
            </a:xfrm>
            <a:custGeom>
              <a:rect b="b" l="l" r="r" t="t"/>
              <a:pathLst>
                <a:path extrusionOk="0" h="232726" w="812800">
                  <a:moveTo>
                    <a:pt x="0" y="0"/>
                  </a:moveTo>
                  <a:lnTo>
                    <a:pt x="812800" y="0"/>
                  </a:lnTo>
                  <a:lnTo>
                    <a:pt x="812800" y="232726"/>
                  </a:lnTo>
                  <a:lnTo>
                    <a:pt x="0" y="232726"/>
                  </a:lnTo>
                  <a:close/>
                </a:path>
              </a:pathLst>
            </a:custGeom>
            <a:solidFill>
              <a:srgbClr val="000000">
                <a:alpha val="0"/>
              </a:srgbClr>
            </a:solidFill>
            <a:ln>
              <a:noFill/>
            </a:ln>
          </p:spPr>
        </p:sp>
        <p:sp>
          <p:nvSpPr>
            <p:cNvPr id="223" name="Google Shape;223;g2f383024341_0_384"/>
            <p:cNvSpPr txBox="1"/>
            <p:nvPr/>
          </p:nvSpPr>
          <p:spPr>
            <a:xfrm>
              <a:off x="0" y="28575"/>
              <a:ext cx="812700" cy="204300"/>
            </a:xfrm>
            <a:prstGeom prst="rect">
              <a:avLst/>
            </a:prstGeom>
            <a:noFill/>
            <a:ln>
              <a:noFill/>
            </a:ln>
          </p:spPr>
          <p:txBody>
            <a:bodyPr anchorCtr="0" anchor="ctr" bIns="31425" lIns="31425" spcFirstLastPara="1" rIns="31425" wrap="square" tIns="31425">
              <a:noAutofit/>
            </a:bodyPr>
            <a:lstStyle/>
            <a:p>
              <a:pPr indent="0" lvl="0" marL="0" marR="0" rtl="0" algn="ctr">
                <a:lnSpc>
                  <a:spcPct val="112020"/>
                </a:lnSpc>
                <a:spcBef>
                  <a:spcPts val="0"/>
                </a:spcBef>
                <a:spcAft>
                  <a:spcPts val="0"/>
                </a:spcAft>
                <a:buNone/>
              </a:pPr>
              <a:r>
                <a:t/>
              </a:r>
              <a:endParaRPr sz="900"/>
            </a:p>
          </p:txBody>
        </p:sp>
      </p:grpSp>
      <p:grpSp>
        <p:nvGrpSpPr>
          <p:cNvPr id="224" name="Google Shape;224;g2f383024341_0_384"/>
          <p:cNvGrpSpPr/>
          <p:nvPr/>
        </p:nvGrpSpPr>
        <p:grpSpPr>
          <a:xfrm>
            <a:off x="4024322" y="3829925"/>
            <a:ext cx="1697370" cy="668072"/>
            <a:chOff x="0" y="0"/>
            <a:chExt cx="812800" cy="232875"/>
          </a:xfrm>
        </p:grpSpPr>
        <p:sp>
          <p:nvSpPr>
            <p:cNvPr id="225" name="Google Shape;225;g2f383024341_0_384"/>
            <p:cNvSpPr/>
            <p:nvPr/>
          </p:nvSpPr>
          <p:spPr>
            <a:xfrm>
              <a:off x="0" y="0"/>
              <a:ext cx="812800" cy="232726"/>
            </a:xfrm>
            <a:custGeom>
              <a:rect b="b" l="l" r="r" t="t"/>
              <a:pathLst>
                <a:path extrusionOk="0" h="232726" w="812800">
                  <a:moveTo>
                    <a:pt x="0" y="0"/>
                  </a:moveTo>
                  <a:lnTo>
                    <a:pt x="812800" y="0"/>
                  </a:lnTo>
                  <a:lnTo>
                    <a:pt x="812800" y="232726"/>
                  </a:lnTo>
                  <a:lnTo>
                    <a:pt x="0" y="232726"/>
                  </a:lnTo>
                  <a:close/>
                </a:path>
              </a:pathLst>
            </a:custGeom>
            <a:solidFill>
              <a:srgbClr val="000000">
                <a:alpha val="0"/>
              </a:srgbClr>
            </a:solidFill>
            <a:ln>
              <a:noFill/>
            </a:ln>
          </p:spPr>
        </p:sp>
        <p:sp>
          <p:nvSpPr>
            <p:cNvPr id="226" name="Google Shape;226;g2f383024341_0_384"/>
            <p:cNvSpPr txBox="1"/>
            <p:nvPr/>
          </p:nvSpPr>
          <p:spPr>
            <a:xfrm>
              <a:off x="0" y="28575"/>
              <a:ext cx="812700" cy="204300"/>
            </a:xfrm>
            <a:prstGeom prst="rect">
              <a:avLst/>
            </a:prstGeom>
            <a:noFill/>
            <a:ln>
              <a:noFill/>
            </a:ln>
          </p:spPr>
          <p:txBody>
            <a:bodyPr anchorCtr="0" anchor="ctr" bIns="31425" lIns="31425" spcFirstLastPara="1" rIns="31425" wrap="square" tIns="31425">
              <a:noAutofit/>
            </a:bodyPr>
            <a:lstStyle/>
            <a:p>
              <a:pPr indent="0" lvl="0" marL="0" marR="0" rtl="0" algn="l">
                <a:lnSpc>
                  <a:spcPct val="112020"/>
                </a:lnSpc>
                <a:spcBef>
                  <a:spcPts val="0"/>
                </a:spcBef>
                <a:spcAft>
                  <a:spcPts val="0"/>
                </a:spcAft>
                <a:buNone/>
              </a:pPr>
              <a:r>
                <a:t/>
              </a:r>
              <a:endParaRPr sz="900"/>
            </a:p>
          </p:txBody>
        </p:sp>
      </p:grpSp>
      <p:grpSp>
        <p:nvGrpSpPr>
          <p:cNvPr id="227" name="Google Shape;227;g2f383024341_0_384"/>
          <p:cNvGrpSpPr/>
          <p:nvPr/>
        </p:nvGrpSpPr>
        <p:grpSpPr>
          <a:xfrm>
            <a:off x="7474959" y="4002645"/>
            <a:ext cx="1697370" cy="668072"/>
            <a:chOff x="0" y="0"/>
            <a:chExt cx="812800" cy="232875"/>
          </a:xfrm>
        </p:grpSpPr>
        <p:sp>
          <p:nvSpPr>
            <p:cNvPr id="228" name="Google Shape;228;g2f383024341_0_384"/>
            <p:cNvSpPr/>
            <p:nvPr/>
          </p:nvSpPr>
          <p:spPr>
            <a:xfrm>
              <a:off x="0" y="0"/>
              <a:ext cx="812800" cy="232726"/>
            </a:xfrm>
            <a:custGeom>
              <a:rect b="b" l="l" r="r" t="t"/>
              <a:pathLst>
                <a:path extrusionOk="0" h="232726" w="812800">
                  <a:moveTo>
                    <a:pt x="0" y="0"/>
                  </a:moveTo>
                  <a:lnTo>
                    <a:pt x="812800" y="0"/>
                  </a:lnTo>
                  <a:lnTo>
                    <a:pt x="812800" y="232726"/>
                  </a:lnTo>
                  <a:lnTo>
                    <a:pt x="0" y="232726"/>
                  </a:lnTo>
                  <a:close/>
                </a:path>
              </a:pathLst>
            </a:custGeom>
            <a:solidFill>
              <a:srgbClr val="000000">
                <a:alpha val="0"/>
              </a:srgbClr>
            </a:solidFill>
            <a:ln>
              <a:noFill/>
            </a:ln>
          </p:spPr>
        </p:sp>
        <p:sp>
          <p:nvSpPr>
            <p:cNvPr id="229" name="Google Shape;229;g2f383024341_0_384"/>
            <p:cNvSpPr txBox="1"/>
            <p:nvPr/>
          </p:nvSpPr>
          <p:spPr>
            <a:xfrm>
              <a:off x="0" y="28575"/>
              <a:ext cx="812700" cy="204300"/>
            </a:xfrm>
            <a:prstGeom prst="rect">
              <a:avLst/>
            </a:prstGeom>
            <a:noFill/>
            <a:ln>
              <a:noFill/>
            </a:ln>
          </p:spPr>
          <p:txBody>
            <a:bodyPr anchorCtr="0" anchor="ctr" bIns="31425" lIns="31425" spcFirstLastPara="1" rIns="31425" wrap="square" tIns="31425">
              <a:noAutofit/>
            </a:bodyPr>
            <a:lstStyle/>
            <a:p>
              <a:pPr indent="0" lvl="0" marL="0" marR="0" rtl="0" algn="l">
                <a:lnSpc>
                  <a:spcPct val="112020"/>
                </a:lnSpc>
                <a:spcBef>
                  <a:spcPts val="0"/>
                </a:spcBef>
                <a:spcAft>
                  <a:spcPts val="0"/>
                </a:spcAft>
                <a:buNone/>
              </a:pPr>
              <a:r>
                <a:t/>
              </a:r>
              <a:endParaRPr sz="900"/>
            </a:p>
          </p:txBody>
        </p:sp>
      </p:grpSp>
      <p:sp>
        <p:nvSpPr>
          <p:cNvPr id="230" name="Google Shape;230;g2f383024341_0_384"/>
          <p:cNvSpPr txBox="1"/>
          <p:nvPr/>
        </p:nvSpPr>
        <p:spPr>
          <a:xfrm>
            <a:off x="747372" y="918431"/>
            <a:ext cx="7741800" cy="16038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b="1" lang="en-US" sz="4800">
                <a:solidFill>
                  <a:schemeClr val="dk1"/>
                </a:solidFill>
                <a:latin typeface="Snowburst One"/>
                <a:ea typeface="Snowburst One"/>
                <a:cs typeface="Snowburst One"/>
                <a:sym typeface="Snowburst One"/>
              </a:rPr>
              <a:t>Strikes and Referrals</a:t>
            </a:r>
            <a:endParaRPr sz="4900">
              <a:latin typeface="Chewy"/>
              <a:ea typeface="Chewy"/>
              <a:cs typeface="Chewy"/>
              <a:sym typeface="Chewy"/>
            </a:endParaRPr>
          </a:p>
          <a:p>
            <a:pPr indent="0" lvl="0" marL="0" marR="0" rtl="0" algn="ctr">
              <a:lnSpc>
                <a:spcPct val="112000"/>
              </a:lnSpc>
              <a:spcBef>
                <a:spcPts val="0"/>
              </a:spcBef>
              <a:spcAft>
                <a:spcPts val="0"/>
              </a:spcAft>
              <a:buNone/>
            </a:pPr>
            <a:r>
              <a:t/>
            </a:r>
            <a:endParaRPr sz="4900">
              <a:latin typeface="Chewy"/>
              <a:ea typeface="Chewy"/>
              <a:cs typeface="Chewy"/>
              <a:sym typeface="Chewy"/>
            </a:endParaRPr>
          </a:p>
        </p:txBody>
      </p:sp>
      <p:sp>
        <p:nvSpPr>
          <p:cNvPr id="231" name="Google Shape;231;g2f383024341_0_384"/>
          <p:cNvSpPr txBox="1"/>
          <p:nvPr/>
        </p:nvSpPr>
        <p:spPr>
          <a:xfrm>
            <a:off x="939922" y="4802802"/>
            <a:ext cx="3764100" cy="26292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t/>
            </a:r>
            <a:endParaRPr sz="1400">
              <a:solidFill>
                <a:srgbClr val="A234B5"/>
              </a:solidFill>
              <a:highlight>
                <a:srgbClr val="FFFFFF"/>
              </a:highlight>
            </a:endParaRPr>
          </a:p>
          <a:p>
            <a:pPr indent="0" lvl="0" marL="0" marR="0" rtl="0" algn="ctr">
              <a:lnSpc>
                <a:spcPct val="140017"/>
              </a:lnSpc>
              <a:spcBef>
                <a:spcPts val="0"/>
              </a:spcBef>
              <a:spcAft>
                <a:spcPts val="0"/>
              </a:spcAft>
              <a:buNone/>
            </a:pPr>
            <a:r>
              <a:t/>
            </a:r>
            <a:endParaRPr sz="1400">
              <a:solidFill>
                <a:srgbClr val="A234B5"/>
              </a:solidFill>
              <a:latin typeface="Century Gothic"/>
              <a:ea typeface="Century Gothic"/>
              <a:cs typeface="Century Gothic"/>
              <a:sym typeface="Century Gothic"/>
            </a:endParaRPr>
          </a:p>
          <a:p>
            <a:pPr indent="0" lvl="0" marL="0" marR="0" rtl="0" algn="ctr">
              <a:lnSpc>
                <a:spcPct val="140017"/>
              </a:lnSpc>
              <a:spcBef>
                <a:spcPts val="0"/>
              </a:spcBef>
              <a:spcAft>
                <a:spcPts val="0"/>
              </a:spcAft>
              <a:buNone/>
            </a:pPr>
            <a:r>
              <a:rPr b="1" lang="en-US" sz="1400">
                <a:solidFill>
                  <a:srgbClr val="A234B5"/>
                </a:solidFill>
                <a:latin typeface="Century Gothic"/>
                <a:ea typeface="Century Gothic"/>
                <a:cs typeface="Century Gothic"/>
                <a:sym typeface="Century Gothic"/>
              </a:rPr>
              <a:t>Minor Behaviors</a:t>
            </a:r>
            <a:endParaRPr b="1" sz="1400">
              <a:solidFill>
                <a:srgbClr val="A234B5"/>
              </a:solidFill>
              <a:latin typeface="Century Gothic"/>
              <a:ea typeface="Century Gothic"/>
              <a:cs typeface="Century Gothic"/>
              <a:sym typeface="Century Gothic"/>
            </a:endParaRPr>
          </a:p>
          <a:p>
            <a:pPr indent="0" lvl="0" marL="0" marR="0" rtl="0" algn="ctr">
              <a:lnSpc>
                <a:spcPct val="140017"/>
              </a:lnSpc>
              <a:spcBef>
                <a:spcPts val="0"/>
              </a:spcBef>
              <a:spcAft>
                <a:spcPts val="0"/>
              </a:spcAft>
              <a:buNone/>
            </a:pPr>
            <a:r>
              <a:rPr lang="en-US" sz="1400">
                <a:solidFill>
                  <a:srgbClr val="A234B5"/>
                </a:solidFill>
                <a:latin typeface="Century Gothic"/>
                <a:ea typeface="Century Gothic"/>
                <a:cs typeface="Century Gothic"/>
                <a:sym typeface="Century Gothic"/>
              </a:rPr>
              <a:t>The Strike is a form of communication between the school and the parent/guardian. After having a conversation about the Strike with your child, please have your child return the signed Strike to school the next day.  </a:t>
            </a:r>
            <a:endParaRPr sz="1400">
              <a:latin typeface="Century Gothic"/>
              <a:ea typeface="Century Gothic"/>
              <a:cs typeface="Century Gothic"/>
              <a:sym typeface="Century Gothic"/>
            </a:endParaRPr>
          </a:p>
        </p:txBody>
      </p:sp>
      <p:sp>
        <p:nvSpPr>
          <p:cNvPr id="232" name="Google Shape;232;g2f383024341_0_384"/>
          <p:cNvSpPr txBox="1"/>
          <p:nvPr/>
        </p:nvSpPr>
        <p:spPr>
          <a:xfrm>
            <a:off x="5354498" y="4802802"/>
            <a:ext cx="3764100" cy="1939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t/>
            </a:r>
            <a:endParaRPr sz="1200">
              <a:solidFill>
                <a:srgbClr val="A234B5"/>
              </a:solidFill>
              <a:highlight>
                <a:srgbClr val="FFFFFF"/>
              </a:highlight>
            </a:endParaRPr>
          </a:p>
          <a:p>
            <a:pPr indent="0" lvl="0" marL="0" marR="0" rtl="0" algn="ctr">
              <a:lnSpc>
                <a:spcPct val="140017"/>
              </a:lnSpc>
              <a:spcBef>
                <a:spcPts val="0"/>
              </a:spcBef>
              <a:spcAft>
                <a:spcPts val="0"/>
              </a:spcAft>
              <a:buNone/>
            </a:pPr>
            <a:r>
              <a:t/>
            </a:r>
            <a:endParaRPr sz="1200">
              <a:solidFill>
                <a:srgbClr val="A234B5"/>
              </a:solidFill>
              <a:highlight>
                <a:srgbClr val="5CE1E6"/>
              </a:highlight>
            </a:endParaRPr>
          </a:p>
          <a:p>
            <a:pPr indent="0" lvl="0" marL="0" marR="0" rtl="0" algn="ctr">
              <a:lnSpc>
                <a:spcPct val="140017"/>
              </a:lnSpc>
              <a:spcBef>
                <a:spcPts val="0"/>
              </a:spcBef>
              <a:spcAft>
                <a:spcPts val="0"/>
              </a:spcAft>
              <a:buNone/>
            </a:pPr>
            <a:r>
              <a:rPr b="1" lang="en-US" sz="1400">
                <a:solidFill>
                  <a:srgbClr val="A234B5"/>
                </a:solidFill>
                <a:highlight>
                  <a:srgbClr val="5CE1E6"/>
                </a:highlight>
                <a:latin typeface="Century Gothic"/>
                <a:ea typeface="Century Gothic"/>
                <a:cs typeface="Century Gothic"/>
                <a:sym typeface="Century Gothic"/>
              </a:rPr>
              <a:t>Major Behaviors</a:t>
            </a:r>
            <a:endParaRPr b="1" sz="1400">
              <a:solidFill>
                <a:srgbClr val="A234B5"/>
              </a:solidFill>
              <a:highlight>
                <a:srgbClr val="5CE1E6"/>
              </a:highlight>
              <a:latin typeface="Century Gothic"/>
              <a:ea typeface="Century Gothic"/>
              <a:cs typeface="Century Gothic"/>
              <a:sym typeface="Century Gothic"/>
            </a:endParaRPr>
          </a:p>
          <a:p>
            <a:pPr indent="0" lvl="0" marL="0" marR="0" rtl="0" algn="ctr">
              <a:lnSpc>
                <a:spcPct val="140017"/>
              </a:lnSpc>
              <a:spcBef>
                <a:spcPts val="0"/>
              </a:spcBef>
              <a:spcAft>
                <a:spcPts val="0"/>
              </a:spcAft>
              <a:buNone/>
            </a:pPr>
            <a:r>
              <a:rPr lang="en-US" sz="1400">
                <a:solidFill>
                  <a:srgbClr val="A234B5"/>
                </a:solidFill>
                <a:highlight>
                  <a:srgbClr val="5CE1E6"/>
                </a:highlight>
                <a:latin typeface="Century Gothic"/>
                <a:ea typeface="Century Gothic"/>
                <a:cs typeface="Century Gothic"/>
                <a:sym typeface="Century Gothic"/>
              </a:rPr>
              <a:t>The student meets with an administrator for counseling and development of a “plan” for correcting inappropriate behavior. Parents are contacted by administration.</a:t>
            </a:r>
            <a:endParaRPr sz="1400">
              <a:highlight>
                <a:srgbClr val="5CE1E6"/>
              </a:highlight>
              <a:latin typeface="Century Gothic"/>
              <a:ea typeface="Century Gothic"/>
              <a:cs typeface="Century Gothic"/>
              <a:sym typeface="Century Gothic"/>
            </a:endParaRPr>
          </a:p>
        </p:txBody>
      </p:sp>
      <p:pic>
        <p:nvPicPr>
          <p:cNvPr id="233" name="Google Shape;233;g2f383024341_0_384"/>
          <p:cNvPicPr preferRelativeResize="0"/>
          <p:nvPr/>
        </p:nvPicPr>
        <p:blipFill>
          <a:blip r:embed="rId3">
            <a:alphaModFix/>
          </a:blip>
          <a:stretch>
            <a:fillRect/>
          </a:stretch>
        </p:blipFill>
        <p:spPr>
          <a:xfrm>
            <a:off x="255775" y="1985475"/>
            <a:ext cx="4726401" cy="3017697"/>
          </a:xfrm>
          <a:prstGeom prst="rect">
            <a:avLst/>
          </a:prstGeom>
          <a:noFill/>
          <a:ln>
            <a:noFill/>
          </a:ln>
        </p:spPr>
      </p:pic>
      <p:pic>
        <p:nvPicPr>
          <p:cNvPr id="234" name="Google Shape;234;g2f383024341_0_384"/>
          <p:cNvPicPr preferRelativeResize="0"/>
          <p:nvPr/>
        </p:nvPicPr>
        <p:blipFill>
          <a:blip r:embed="rId4">
            <a:alphaModFix/>
          </a:blip>
          <a:stretch>
            <a:fillRect/>
          </a:stretch>
        </p:blipFill>
        <p:spPr>
          <a:xfrm>
            <a:off x="5103399" y="2003028"/>
            <a:ext cx="4726401" cy="3058238"/>
          </a:xfrm>
          <a:prstGeom prst="rect">
            <a:avLst/>
          </a:prstGeom>
          <a:noFill/>
          <a:ln>
            <a:noFill/>
          </a:ln>
        </p:spPr>
      </p:pic>
      <p:sp>
        <p:nvSpPr>
          <p:cNvPr id="235" name="Google Shape;235;g2f383024341_0_384"/>
          <p:cNvSpPr/>
          <p:nvPr/>
        </p:nvSpPr>
        <p:spPr>
          <a:xfrm>
            <a:off x="3575275" y="4603176"/>
            <a:ext cx="1212600" cy="322800"/>
          </a:xfrm>
          <a:prstGeom prst="ellipse">
            <a:avLst/>
          </a:prstGeom>
          <a:noFill/>
          <a:ln cap="flat" cmpd="sng" w="28575">
            <a:solidFill>
              <a:srgbClr val="FF0000"/>
            </a:solidFill>
            <a:prstDash val="solid"/>
            <a:round/>
            <a:headEnd len="sm" w="sm" type="none"/>
            <a:tailEnd len="sm" w="sm" type="none"/>
          </a:ln>
        </p:spPr>
        <p:txBody>
          <a:bodyPr anchorCtr="0" anchor="ctr" bIns="56550" lIns="56550" spcFirstLastPara="1" rIns="56550" wrap="square" tIns="56550">
            <a:noAutofit/>
          </a:bodyPr>
          <a:lstStyle/>
          <a:p>
            <a:pPr indent="0" lvl="0" marL="0" rtl="0" algn="ctr">
              <a:spcBef>
                <a:spcPts val="0"/>
              </a:spcBef>
              <a:spcAft>
                <a:spcPts val="0"/>
              </a:spcAft>
              <a:buNone/>
            </a:pPr>
            <a:r>
              <a:t/>
            </a:r>
            <a:endParaRPr sz="900">
              <a:latin typeface="Calibri"/>
              <a:ea typeface="Calibri"/>
              <a:cs typeface="Calibri"/>
              <a:sym typeface="Calibri"/>
            </a:endParaRPr>
          </a:p>
        </p:txBody>
      </p:sp>
      <p:sp>
        <p:nvSpPr>
          <p:cNvPr id="236" name="Google Shape;236;g2f383024341_0_384"/>
          <p:cNvSpPr/>
          <p:nvPr/>
        </p:nvSpPr>
        <p:spPr>
          <a:xfrm>
            <a:off x="8467753" y="4631776"/>
            <a:ext cx="1212600" cy="322800"/>
          </a:xfrm>
          <a:prstGeom prst="ellipse">
            <a:avLst/>
          </a:prstGeom>
          <a:noFill/>
          <a:ln cap="flat" cmpd="sng" w="28575">
            <a:solidFill>
              <a:srgbClr val="FF0000"/>
            </a:solidFill>
            <a:prstDash val="solid"/>
            <a:round/>
            <a:headEnd len="sm" w="sm" type="none"/>
            <a:tailEnd len="sm" w="sm" type="none"/>
          </a:ln>
        </p:spPr>
        <p:txBody>
          <a:bodyPr anchorCtr="0" anchor="ctr" bIns="56550" lIns="56550" spcFirstLastPara="1" rIns="56550" wrap="square" tIns="56550">
            <a:noAutofit/>
          </a:bodyPr>
          <a:lstStyle/>
          <a:p>
            <a:pPr indent="0" lvl="0" marL="0" rtl="0" algn="ctr">
              <a:spcBef>
                <a:spcPts val="0"/>
              </a:spcBef>
              <a:spcAft>
                <a:spcPts val="0"/>
              </a:spcAft>
              <a:buNone/>
            </a:pPr>
            <a:r>
              <a:t/>
            </a:r>
            <a:endParaRPr sz="9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2"/>
        </a:solidFill>
      </p:bgPr>
    </p:bg>
    <p:spTree>
      <p:nvGrpSpPr>
        <p:cNvPr id="241" name="Shape 241"/>
        <p:cNvGrpSpPr/>
        <p:nvPr/>
      </p:nvGrpSpPr>
      <p:grpSpPr>
        <a:xfrm>
          <a:off x="0" y="0"/>
          <a:ext cx="0" cy="0"/>
          <a:chOff x="0" y="0"/>
          <a:chExt cx="0" cy="0"/>
        </a:xfrm>
      </p:grpSpPr>
      <p:pic>
        <p:nvPicPr>
          <p:cNvPr id="242" name="Google Shape;242;g2f2d656ff54_0_53"/>
          <p:cNvPicPr preferRelativeResize="0"/>
          <p:nvPr/>
        </p:nvPicPr>
        <p:blipFill rotWithShape="1">
          <a:blip r:embed="rId3">
            <a:alphaModFix/>
          </a:blip>
          <a:srcRect b="0" l="1729" r="0" t="0"/>
          <a:stretch/>
        </p:blipFill>
        <p:spPr>
          <a:xfrm>
            <a:off x="547900" y="283975"/>
            <a:ext cx="9122826" cy="72044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E1E6"/>
        </a:solidFill>
      </p:bgPr>
    </p:bg>
    <p:spTree>
      <p:nvGrpSpPr>
        <p:cNvPr id="246" name="Shape 246"/>
        <p:cNvGrpSpPr/>
        <p:nvPr/>
      </p:nvGrpSpPr>
      <p:grpSpPr>
        <a:xfrm>
          <a:off x="0" y="0"/>
          <a:ext cx="0" cy="0"/>
          <a:chOff x="0" y="0"/>
          <a:chExt cx="0" cy="0"/>
        </a:xfrm>
      </p:grpSpPr>
      <p:grpSp>
        <p:nvGrpSpPr>
          <p:cNvPr id="247" name="Google Shape;247;g2f383024341_0_718"/>
          <p:cNvGrpSpPr/>
          <p:nvPr/>
        </p:nvGrpSpPr>
        <p:grpSpPr>
          <a:xfrm>
            <a:off x="4701949" y="477640"/>
            <a:ext cx="5582088" cy="6817468"/>
            <a:chOff x="1" y="-39"/>
            <a:chExt cx="13532335" cy="12030118"/>
          </a:xfrm>
        </p:grpSpPr>
        <p:grpSp>
          <p:nvGrpSpPr>
            <p:cNvPr id="248" name="Google Shape;248;g2f383024341_0_718"/>
            <p:cNvGrpSpPr/>
            <p:nvPr/>
          </p:nvGrpSpPr>
          <p:grpSpPr>
            <a:xfrm rot="-264379">
              <a:off x="661000" y="587108"/>
              <a:ext cx="12467961" cy="10980248"/>
              <a:chOff x="0" y="0"/>
              <a:chExt cx="7202265" cy="6342870"/>
            </a:xfrm>
          </p:grpSpPr>
          <p:sp>
            <p:nvSpPr>
              <p:cNvPr id="249" name="Google Shape;249;g2f383024341_0_718"/>
              <p:cNvSpPr/>
              <p:nvPr/>
            </p:nvSpPr>
            <p:spPr>
              <a:xfrm>
                <a:off x="31750" y="31750"/>
                <a:ext cx="7138765" cy="6279369"/>
              </a:xfrm>
              <a:custGeom>
                <a:rect b="b" l="l" r="r" t="t"/>
                <a:pathLst>
                  <a:path extrusionOk="0" h="6279369" w="7138765">
                    <a:moveTo>
                      <a:pt x="7046055" y="6279369"/>
                    </a:moveTo>
                    <a:lnTo>
                      <a:pt x="92710" y="6279369"/>
                    </a:lnTo>
                    <a:cubicBezTo>
                      <a:pt x="41910" y="6279369"/>
                      <a:pt x="0" y="6237460"/>
                      <a:pt x="0" y="6186660"/>
                    </a:cubicBezTo>
                    <a:lnTo>
                      <a:pt x="0" y="92710"/>
                    </a:lnTo>
                    <a:cubicBezTo>
                      <a:pt x="0" y="41910"/>
                      <a:pt x="41910" y="0"/>
                      <a:pt x="92710" y="0"/>
                    </a:cubicBezTo>
                    <a:lnTo>
                      <a:pt x="7044785" y="0"/>
                    </a:lnTo>
                    <a:cubicBezTo>
                      <a:pt x="7095585" y="0"/>
                      <a:pt x="7137495" y="41910"/>
                      <a:pt x="7137495" y="92710"/>
                    </a:cubicBezTo>
                    <a:lnTo>
                      <a:pt x="7137495" y="6185390"/>
                    </a:lnTo>
                    <a:cubicBezTo>
                      <a:pt x="7138765" y="6237460"/>
                      <a:pt x="7096855" y="6279369"/>
                      <a:pt x="7046055" y="6279369"/>
                    </a:cubicBezTo>
                    <a:close/>
                  </a:path>
                </a:pathLst>
              </a:custGeom>
              <a:solidFill>
                <a:srgbClr val="000000"/>
              </a:solidFill>
              <a:ln>
                <a:noFill/>
              </a:ln>
            </p:spPr>
            <p:txBody>
              <a:bodyPr anchorCtr="0" anchor="ctr" bIns="56550" lIns="56550" spcFirstLastPara="1" rIns="56550" wrap="square" tIns="56550">
                <a:noAutofit/>
              </a:bodyPr>
              <a:lstStyle/>
              <a:p>
                <a:pPr indent="0" lvl="0" marL="0" rtl="0" algn="l">
                  <a:spcBef>
                    <a:spcPts val="0"/>
                  </a:spcBef>
                  <a:spcAft>
                    <a:spcPts val="0"/>
                  </a:spcAft>
                  <a:buNone/>
                </a:pPr>
                <a:r>
                  <a:t/>
                </a:r>
                <a:endParaRPr/>
              </a:p>
            </p:txBody>
          </p:sp>
          <p:sp>
            <p:nvSpPr>
              <p:cNvPr id="250" name="Google Shape;250;g2f383024341_0_718"/>
              <p:cNvSpPr/>
              <p:nvPr/>
            </p:nvSpPr>
            <p:spPr>
              <a:xfrm>
                <a:off x="0" y="0"/>
                <a:ext cx="7202265" cy="6342870"/>
              </a:xfrm>
              <a:custGeom>
                <a:rect b="b" l="l" r="r" t="t"/>
                <a:pathLst>
                  <a:path extrusionOk="0" h="6342870" w="7202265">
                    <a:moveTo>
                      <a:pt x="7077805" y="59690"/>
                    </a:moveTo>
                    <a:cubicBezTo>
                      <a:pt x="7113365" y="59690"/>
                      <a:pt x="7142575" y="88900"/>
                      <a:pt x="7142575" y="124460"/>
                    </a:cubicBezTo>
                    <a:lnTo>
                      <a:pt x="7142575" y="6218410"/>
                    </a:lnTo>
                    <a:cubicBezTo>
                      <a:pt x="7142575" y="6253970"/>
                      <a:pt x="7113365" y="6283180"/>
                      <a:pt x="7077805" y="6283180"/>
                    </a:cubicBezTo>
                    <a:lnTo>
                      <a:pt x="124460" y="6283180"/>
                    </a:lnTo>
                    <a:cubicBezTo>
                      <a:pt x="88900" y="6283180"/>
                      <a:pt x="59690" y="6253970"/>
                      <a:pt x="59690" y="6218410"/>
                    </a:cubicBezTo>
                    <a:lnTo>
                      <a:pt x="59690" y="124460"/>
                    </a:lnTo>
                    <a:cubicBezTo>
                      <a:pt x="59690" y="88900"/>
                      <a:pt x="88900" y="59690"/>
                      <a:pt x="124460" y="59690"/>
                    </a:cubicBezTo>
                    <a:lnTo>
                      <a:pt x="7077805" y="59690"/>
                    </a:lnTo>
                    <a:moveTo>
                      <a:pt x="7077805" y="0"/>
                    </a:moveTo>
                    <a:lnTo>
                      <a:pt x="124460" y="0"/>
                    </a:lnTo>
                    <a:cubicBezTo>
                      <a:pt x="55880" y="0"/>
                      <a:pt x="0" y="55880"/>
                      <a:pt x="0" y="124460"/>
                    </a:cubicBezTo>
                    <a:lnTo>
                      <a:pt x="0" y="6218410"/>
                    </a:lnTo>
                    <a:cubicBezTo>
                      <a:pt x="0" y="6286990"/>
                      <a:pt x="55880" y="6342870"/>
                      <a:pt x="124460" y="6342870"/>
                    </a:cubicBezTo>
                    <a:lnTo>
                      <a:pt x="7077805" y="6342870"/>
                    </a:lnTo>
                    <a:cubicBezTo>
                      <a:pt x="7146385" y="6342870"/>
                      <a:pt x="7202265" y="6286990"/>
                      <a:pt x="7202265" y="6218410"/>
                    </a:cubicBezTo>
                    <a:lnTo>
                      <a:pt x="7202265" y="124460"/>
                    </a:lnTo>
                    <a:cubicBezTo>
                      <a:pt x="7202265" y="55880"/>
                      <a:pt x="7146385" y="0"/>
                      <a:pt x="7077805" y="0"/>
                    </a:cubicBezTo>
                    <a:close/>
                  </a:path>
                </a:pathLst>
              </a:custGeom>
              <a:solidFill>
                <a:srgbClr val="000000"/>
              </a:solidFill>
              <a:ln>
                <a:noFill/>
              </a:ln>
            </p:spPr>
            <p:txBody>
              <a:bodyPr anchorCtr="0" anchor="ctr" bIns="56550" lIns="56550" spcFirstLastPara="1" rIns="56550" wrap="square" tIns="56550">
                <a:noAutofit/>
              </a:bodyPr>
              <a:lstStyle/>
              <a:p>
                <a:pPr indent="0" lvl="0" marL="0" rtl="0" algn="l">
                  <a:spcBef>
                    <a:spcPts val="0"/>
                  </a:spcBef>
                  <a:spcAft>
                    <a:spcPts val="0"/>
                  </a:spcAft>
                  <a:buNone/>
                </a:pPr>
                <a:r>
                  <a:t/>
                </a:r>
                <a:endParaRPr/>
              </a:p>
            </p:txBody>
          </p:sp>
        </p:grpSp>
        <p:grpSp>
          <p:nvGrpSpPr>
            <p:cNvPr id="251" name="Google Shape;251;g2f383024341_0_718"/>
            <p:cNvGrpSpPr/>
            <p:nvPr/>
          </p:nvGrpSpPr>
          <p:grpSpPr>
            <a:xfrm rot="-264379">
              <a:off x="396071" y="457727"/>
              <a:ext cx="12331386" cy="10784831"/>
              <a:chOff x="0" y="0"/>
              <a:chExt cx="7123371" cy="6229985"/>
            </a:xfrm>
          </p:grpSpPr>
          <p:sp>
            <p:nvSpPr>
              <p:cNvPr id="252" name="Google Shape;252;g2f383024341_0_718"/>
              <p:cNvSpPr/>
              <p:nvPr/>
            </p:nvSpPr>
            <p:spPr>
              <a:xfrm>
                <a:off x="31750" y="31750"/>
                <a:ext cx="7059871" cy="6166485"/>
              </a:xfrm>
              <a:custGeom>
                <a:rect b="b" l="l" r="r" t="t"/>
                <a:pathLst>
                  <a:path extrusionOk="0" h="6166485" w="7059871">
                    <a:moveTo>
                      <a:pt x="6967162" y="6166485"/>
                    </a:moveTo>
                    <a:lnTo>
                      <a:pt x="92710" y="6166485"/>
                    </a:lnTo>
                    <a:cubicBezTo>
                      <a:pt x="41910" y="6166485"/>
                      <a:pt x="0" y="6124575"/>
                      <a:pt x="0" y="6073775"/>
                    </a:cubicBezTo>
                    <a:lnTo>
                      <a:pt x="0" y="92710"/>
                    </a:lnTo>
                    <a:cubicBezTo>
                      <a:pt x="0" y="41910"/>
                      <a:pt x="41910" y="0"/>
                      <a:pt x="92710" y="0"/>
                    </a:cubicBezTo>
                    <a:lnTo>
                      <a:pt x="6965891" y="0"/>
                    </a:lnTo>
                    <a:cubicBezTo>
                      <a:pt x="7016691" y="0"/>
                      <a:pt x="7058602" y="41910"/>
                      <a:pt x="7058602" y="92710"/>
                    </a:cubicBezTo>
                    <a:lnTo>
                      <a:pt x="7058602" y="6072505"/>
                    </a:lnTo>
                    <a:cubicBezTo>
                      <a:pt x="7059871" y="6124575"/>
                      <a:pt x="7017962" y="6166485"/>
                      <a:pt x="6967162" y="6166485"/>
                    </a:cubicBezTo>
                    <a:close/>
                  </a:path>
                </a:pathLst>
              </a:custGeom>
              <a:solidFill>
                <a:srgbClr val="FFFFFF"/>
              </a:solidFill>
              <a:ln>
                <a:noFill/>
              </a:ln>
            </p:spPr>
            <p:txBody>
              <a:bodyPr anchorCtr="0" anchor="ctr" bIns="56550" lIns="56550" spcFirstLastPara="1" rIns="56550" wrap="square" tIns="56550">
                <a:noAutofit/>
              </a:bodyPr>
              <a:lstStyle/>
              <a:p>
                <a:pPr indent="0" lvl="0" marL="0" rtl="0" algn="l">
                  <a:spcBef>
                    <a:spcPts val="0"/>
                  </a:spcBef>
                  <a:spcAft>
                    <a:spcPts val="0"/>
                  </a:spcAft>
                  <a:buNone/>
                </a:pPr>
                <a:r>
                  <a:t/>
                </a:r>
                <a:endParaRPr/>
              </a:p>
            </p:txBody>
          </p:sp>
          <p:sp>
            <p:nvSpPr>
              <p:cNvPr id="253" name="Google Shape;253;g2f383024341_0_718"/>
              <p:cNvSpPr/>
              <p:nvPr/>
            </p:nvSpPr>
            <p:spPr>
              <a:xfrm>
                <a:off x="0" y="0"/>
                <a:ext cx="7123371" cy="6229985"/>
              </a:xfrm>
              <a:custGeom>
                <a:rect b="b" l="l" r="r" t="t"/>
                <a:pathLst>
                  <a:path extrusionOk="0" h="6229985" w="7123371">
                    <a:moveTo>
                      <a:pt x="6998912" y="59690"/>
                    </a:moveTo>
                    <a:cubicBezTo>
                      <a:pt x="7034471" y="59690"/>
                      <a:pt x="7063681" y="88900"/>
                      <a:pt x="7063681" y="124460"/>
                    </a:cubicBezTo>
                    <a:lnTo>
                      <a:pt x="7063681" y="6105525"/>
                    </a:lnTo>
                    <a:cubicBezTo>
                      <a:pt x="7063681" y="6141085"/>
                      <a:pt x="7034471" y="6170295"/>
                      <a:pt x="6998912" y="6170295"/>
                    </a:cubicBezTo>
                    <a:lnTo>
                      <a:pt x="124460" y="6170295"/>
                    </a:lnTo>
                    <a:cubicBezTo>
                      <a:pt x="88900" y="6170295"/>
                      <a:pt x="59690" y="6141085"/>
                      <a:pt x="59690" y="6105525"/>
                    </a:cubicBezTo>
                    <a:lnTo>
                      <a:pt x="59690" y="124460"/>
                    </a:lnTo>
                    <a:cubicBezTo>
                      <a:pt x="59690" y="88900"/>
                      <a:pt x="88900" y="59690"/>
                      <a:pt x="124460" y="59690"/>
                    </a:cubicBezTo>
                    <a:lnTo>
                      <a:pt x="6998912" y="59690"/>
                    </a:lnTo>
                    <a:moveTo>
                      <a:pt x="6998912" y="0"/>
                    </a:moveTo>
                    <a:lnTo>
                      <a:pt x="124460" y="0"/>
                    </a:lnTo>
                    <a:cubicBezTo>
                      <a:pt x="55880" y="0"/>
                      <a:pt x="0" y="55880"/>
                      <a:pt x="0" y="124460"/>
                    </a:cubicBezTo>
                    <a:lnTo>
                      <a:pt x="0" y="6105525"/>
                    </a:lnTo>
                    <a:cubicBezTo>
                      <a:pt x="0" y="6174105"/>
                      <a:pt x="55880" y="6229985"/>
                      <a:pt x="124460" y="6229985"/>
                    </a:cubicBezTo>
                    <a:lnTo>
                      <a:pt x="6998912" y="6229985"/>
                    </a:lnTo>
                    <a:cubicBezTo>
                      <a:pt x="7067491" y="6229985"/>
                      <a:pt x="7123371" y="6174105"/>
                      <a:pt x="7123371" y="6105525"/>
                    </a:cubicBezTo>
                    <a:lnTo>
                      <a:pt x="7123371" y="124460"/>
                    </a:lnTo>
                    <a:cubicBezTo>
                      <a:pt x="7123371" y="55880"/>
                      <a:pt x="7067491" y="0"/>
                      <a:pt x="6998912" y="0"/>
                    </a:cubicBezTo>
                    <a:close/>
                  </a:path>
                </a:pathLst>
              </a:custGeom>
              <a:solidFill>
                <a:srgbClr val="000000"/>
              </a:solidFill>
              <a:ln>
                <a:noFill/>
              </a:ln>
            </p:spPr>
            <p:txBody>
              <a:bodyPr anchorCtr="0" anchor="ctr" bIns="56550" lIns="56550" spcFirstLastPara="1" rIns="56550" wrap="square" tIns="56550">
                <a:noAutofit/>
              </a:bodyPr>
              <a:lstStyle/>
              <a:p>
                <a:pPr indent="0" lvl="0" marL="0" rtl="0" algn="l">
                  <a:spcBef>
                    <a:spcPts val="0"/>
                  </a:spcBef>
                  <a:spcAft>
                    <a:spcPts val="0"/>
                  </a:spcAft>
                  <a:buNone/>
                </a:pPr>
                <a:r>
                  <a:t/>
                </a:r>
                <a:endParaRPr/>
              </a:p>
            </p:txBody>
          </p:sp>
        </p:grpSp>
      </p:grpSp>
      <p:sp>
        <p:nvSpPr>
          <p:cNvPr id="254" name="Google Shape;254;g2f383024341_0_718"/>
          <p:cNvSpPr txBox="1"/>
          <p:nvPr/>
        </p:nvSpPr>
        <p:spPr>
          <a:xfrm rot="-384005">
            <a:off x="420335" y="2906175"/>
            <a:ext cx="3961590" cy="2687996"/>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None/>
            </a:pPr>
            <a:r>
              <a:rPr b="1" lang="en-US" sz="4000">
                <a:latin typeface="Calibri"/>
                <a:ea typeface="Calibri"/>
                <a:cs typeface="Calibri"/>
                <a:sym typeface="Calibri"/>
              </a:rPr>
              <a:t>Please review the Game Plan </a:t>
            </a:r>
            <a:endParaRPr b="1" sz="4000">
              <a:latin typeface="Calibri"/>
              <a:ea typeface="Calibri"/>
              <a:cs typeface="Calibri"/>
              <a:sym typeface="Calibri"/>
            </a:endParaRPr>
          </a:p>
          <a:p>
            <a:pPr indent="0" lvl="0" marL="0" marR="0" rtl="0" algn="ctr">
              <a:lnSpc>
                <a:spcPct val="112000"/>
              </a:lnSpc>
              <a:spcBef>
                <a:spcPts val="0"/>
              </a:spcBef>
              <a:spcAft>
                <a:spcPts val="0"/>
              </a:spcAft>
              <a:buNone/>
            </a:pPr>
            <a:r>
              <a:rPr b="1" lang="en-US" sz="4000">
                <a:latin typeface="Calibri"/>
                <a:ea typeface="Calibri"/>
                <a:cs typeface="Calibri"/>
                <a:sym typeface="Calibri"/>
              </a:rPr>
              <a:t>on our school website.</a:t>
            </a:r>
            <a:endParaRPr b="1" sz="1000">
              <a:latin typeface="Calibri"/>
              <a:ea typeface="Calibri"/>
              <a:cs typeface="Calibri"/>
              <a:sym typeface="Calibri"/>
            </a:endParaRPr>
          </a:p>
        </p:txBody>
      </p:sp>
      <p:pic>
        <p:nvPicPr>
          <p:cNvPr id="255" name="Google Shape;255;g2f383024341_0_718">
            <a:hlinkClick r:id="rId3"/>
          </p:cNvPr>
          <p:cNvPicPr preferRelativeResize="0"/>
          <p:nvPr/>
        </p:nvPicPr>
        <p:blipFill>
          <a:blip r:embed="rId4">
            <a:alphaModFix/>
          </a:blip>
          <a:stretch>
            <a:fillRect/>
          </a:stretch>
        </p:blipFill>
        <p:spPr>
          <a:xfrm>
            <a:off x="5745151" y="1461127"/>
            <a:ext cx="3731476" cy="4850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g2763953b778_0_0"/>
          <p:cNvSpPr txBox="1"/>
          <p:nvPr/>
        </p:nvSpPr>
        <p:spPr>
          <a:xfrm>
            <a:off x="970775" y="2166950"/>
            <a:ext cx="84402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u="sng">
                <a:solidFill>
                  <a:schemeClr val="dk1"/>
                </a:solidFill>
              </a:rPr>
              <a:t>Spirit wear</a:t>
            </a:r>
            <a:r>
              <a:rPr lang="en-US" sz="3600">
                <a:solidFill>
                  <a:schemeClr val="dk1"/>
                </a:solidFill>
              </a:rPr>
              <a:t>:</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Mondays - College wear</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Wednesdays - Baseball wear</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Fridays - Country Spring wear</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a:solidFill>
                  <a:schemeClr val="dk1"/>
                </a:solidFill>
              </a:rPr>
              <a:t>School wide Parties!:</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Literature day</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Holiday party</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Valentine’s day</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End of the year party</a:t>
            </a:r>
            <a:endParaRPr sz="3600">
              <a:solidFill>
                <a:schemeClr val="dk1"/>
              </a:solidFill>
            </a:endParaRPr>
          </a:p>
        </p:txBody>
      </p:sp>
      <p:sp>
        <p:nvSpPr>
          <p:cNvPr id="261" name="Google Shape;261;g2763953b778_0_0"/>
          <p:cNvSpPr/>
          <p:nvPr/>
        </p:nvSpPr>
        <p:spPr>
          <a:xfrm>
            <a:off x="5365100" y="86575"/>
            <a:ext cx="3042300" cy="1354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g23d54a0bf75_0_155"/>
          <p:cNvSpPr txBox="1"/>
          <p:nvPr/>
        </p:nvSpPr>
        <p:spPr>
          <a:xfrm>
            <a:off x="599775" y="1593350"/>
            <a:ext cx="8885400" cy="56337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Char char="●"/>
            </a:pPr>
            <a:r>
              <a:rPr lang="en-US" sz="3600">
                <a:solidFill>
                  <a:schemeClr val="dk1"/>
                </a:solidFill>
              </a:rPr>
              <a:t>Personal headphones or noise canceling headphones to keep until the end of school</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Folder (for flyers and other important paper)</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Extra clothes (and maybe shoes) to keep until changed or the end of school</a:t>
            </a:r>
            <a:br>
              <a:rPr lang="en-US" sz="3600">
                <a:solidFill>
                  <a:schemeClr val="dk1"/>
                </a:solidFill>
              </a:rPr>
            </a:br>
            <a:endParaRPr sz="3600">
              <a:solidFill>
                <a:schemeClr val="dk1"/>
              </a:solidFill>
            </a:endParaRPr>
          </a:p>
          <a:p>
            <a:pPr indent="0" lvl="0" marL="0" marR="0" rtl="0" algn="l">
              <a:spcBef>
                <a:spcPts val="0"/>
              </a:spcBef>
              <a:spcAft>
                <a:spcPts val="0"/>
              </a:spcAft>
              <a:buNone/>
            </a:pPr>
            <a:r>
              <a:rPr b="1" lang="en-US" sz="3600">
                <a:solidFill>
                  <a:schemeClr val="dk1"/>
                </a:solidFill>
              </a:rPr>
              <a:t>*Please clearly label students materials (lunch bag and water bottles too!)</a:t>
            </a:r>
            <a:endParaRPr b="1" sz="3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g23d54a0bf75_0_130"/>
          <p:cNvSpPr txBox="1"/>
          <p:nvPr/>
        </p:nvSpPr>
        <p:spPr>
          <a:xfrm>
            <a:off x="729625" y="1885925"/>
            <a:ext cx="83289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u="sng">
                <a:solidFill>
                  <a:schemeClr val="dk1"/>
                </a:solidFill>
              </a:rPr>
              <a:t>Birthday celebration and gifts</a:t>
            </a:r>
            <a:r>
              <a:rPr lang="en-US" sz="3600">
                <a:solidFill>
                  <a:schemeClr val="dk1"/>
                </a:solidFill>
              </a:rPr>
              <a:t>:</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a:solidFill>
                  <a:schemeClr val="dk1"/>
                </a:solidFill>
              </a:rPr>
              <a:t>Make sure they are individually wrapped and grab and go to avoid academic distraction.</a:t>
            </a:r>
            <a:endParaRPr sz="3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f383024341_0_81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None/>
            </a:pPr>
            <a:r>
              <a:rPr b="1" lang="en-US" sz="4800">
                <a:latin typeface="Snowburst One"/>
                <a:ea typeface="Snowburst One"/>
                <a:cs typeface="Snowburst One"/>
                <a:sym typeface="Snowburst One"/>
              </a:rPr>
              <a:t>Parent Involvement</a:t>
            </a:r>
            <a:endParaRPr/>
          </a:p>
        </p:txBody>
      </p:sp>
      <p:sp>
        <p:nvSpPr>
          <p:cNvPr id="278" name="Google Shape;278;g2f383024341_0_816"/>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342900" lvl="0" marL="457200" rtl="0" algn="l">
              <a:spcBef>
                <a:spcPts val="1100"/>
              </a:spcBef>
              <a:spcAft>
                <a:spcPts val="0"/>
              </a:spcAft>
              <a:buSzPts val="1800"/>
              <a:buChar char="•"/>
            </a:pPr>
            <a:r>
              <a:rPr lang="en-US"/>
              <a:t>Join and plan school parties!</a:t>
            </a:r>
            <a:endParaRPr/>
          </a:p>
          <a:p>
            <a:pPr indent="-342900" lvl="0" marL="457200" rtl="0" algn="l">
              <a:spcBef>
                <a:spcPts val="0"/>
              </a:spcBef>
              <a:spcAft>
                <a:spcPts val="0"/>
              </a:spcAft>
              <a:buSzPts val="1800"/>
              <a:buChar char="•"/>
            </a:pPr>
            <a:r>
              <a:rPr lang="en-US"/>
              <a:t>Attend with your child to grade level field trip and in school events.</a:t>
            </a:r>
            <a:endParaRPr/>
          </a:p>
          <a:p>
            <a:pPr indent="-342900" lvl="0" marL="457200" rtl="0" algn="l">
              <a:spcBef>
                <a:spcPts val="0"/>
              </a:spcBef>
              <a:spcAft>
                <a:spcPts val="0"/>
              </a:spcAft>
              <a:buSzPts val="1800"/>
              <a:buChar char="•"/>
            </a:pPr>
            <a:r>
              <a:rPr lang="en-US"/>
              <a:t>Help volunteer grade level school events.</a:t>
            </a:r>
            <a:endParaRPr/>
          </a:p>
        </p:txBody>
      </p:sp>
      <p:pic>
        <p:nvPicPr>
          <p:cNvPr id="279" name="Google Shape;279;g2f383024341_0_816" title="Mother, Father, and Daughter vector clipart image - Free stock ..."/>
          <p:cNvPicPr preferRelativeResize="0"/>
          <p:nvPr/>
        </p:nvPicPr>
        <p:blipFill>
          <a:blip r:embed="rId3">
            <a:alphaModFix/>
          </a:blip>
          <a:stretch>
            <a:fillRect/>
          </a:stretch>
        </p:blipFill>
        <p:spPr>
          <a:xfrm>
            <a:off x="2604775" y="3925050"/>
            <a:ext cx="4848850" cy="3847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f413fdcd43_0_25"/>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Any questions?</a:t>
            </a:r>
            <a:endParaRPr/>
          </a:p>
        </p:txBody>
      </p:sp>
      <p:pic>
        <p:nvPicPr>
          <p:cNvPr id="286" name="Google Shape;286;g2f413fdcd43_0_25"/>
          <p:cNvPicPr preferRelativeResize="0"/>
          <p:nvPr/>
        </p:nvPicPr>
        <p:blipFill>
          <a:blip r:embed="rId3">
            <a:alphaModFix/>
          </a:blip>
          <a:stretch>
            <a:fillRect/>
          </a:stretch>
        </p:blipFill>
        <p:spPr>
          <a:xfrm>
            <a:off x="1044412" y="1487075"/>
            <a:ext cx="7969575" cy="560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g23d54a0bf75_0_121"/>
          <p:cNvSpPr txBox="1"/>
          <p:nvPr/>
        </p:nvSpPr>
        <p:spPr>
          <a:xfrm>
            <a:off x="896575" y="2182700"/>
            <a:ext cx="8310300" cy="28629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Char char="●"/>
            </a:pPr>
            <a:r>
              <a:rPr lang="en-US" sz="3600">
                <a:solidFill>
                  <a:schemeClr val="dk1"/>
                </a:solidFill>
              </a:rPr>
              <a:t>ClassDojo Messages</a:t>
            </a:r>
            <a:br>
              <a:rPr lang="en-US" sz="3600">
                <a:solidFill>
                  <a:schemeClr val="dk1"/>
                </a:solidFill>
              </a:rPr>
            </a:br>
            <a:endParaRPr sz="3600">
              <a:solidFill>
                <a:schemeClr val="dk1"/>
              </a:solidFill>
            </a:endParaRPr>
          </a:p>
          <a:p>
            <a:pPr indent="-457200" lvl="0" marL="457200" rtl="0" algn="l">
              <a:spcBef>
                <a:spcPts val="0"/>
              </a:spcBef>
              <a:spcAft>
                <a:spcPts val="0"/>
              </a:spcAft>
              <a:buClr>
                <a:schemeClr val="dk1"/>
              </a:buClr>
              <a:buSzPts val="3600"/>
              <a:buChar char="●"/>
            </a:pPr>
            <a:r>
              <a:rPr lang="en-US" sz="3600" u="sng">
                <a:solidFill>
                  <a:schemeClr val="hlink"/>
                </a:solidFill>
                <a:hlinkClick r:id="rId4"/>
              </a:rPr>
              <a:t>joann_perez@chino.k12.ca.u</a:t>
            </a:r>
            <a:r>
              <a:rPr lang="en-US" sz="3600" u="sng">
                <a:solidFill>
                  <a:schemeClr val="hlink"/>
                </a:solidFill>
                <a:hlinkClick r:id="rId5"/>
              </a:rPr>
              <a:t>s</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(909) 590-8212</a:t>
            </a:r>
            <a:endParaRPr sz="3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2f2d656ff54_0_27"/>
          <p:cNvSpPr txBox="1"/>
          <p:nvPr/>
        </p:nvSpPr>
        <p:spPr>
          <a:xfrm>
            <a:off x="803825" y="2572250"/>
            <a:ext cx="7976400" cy="3971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600"/>
              <a:buChar char="●"/>
            </a:pPr>
            <a:r>
              <a:rPr lang="en-US" sz="3600">
                <a:solidFill>
                  <a:schemeClr val="dk1"/>
                </a:solidFill>
              </a:rPr>
              <a:t>Communication is key!</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Use ClassDojo for school progress and discipline</a:t>
            </a:r>
            <a:br>
              <a:rPr lang="en-US" sz="3600">
                <a:solidFill>
                  <a:schemeClr val="dk1"/>
                </a:solidFill>
              </a:rPr>
            </a:b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Weekly Communication page (optional)</a:t>
            </a:r>
            <a:endParaRPr sz="3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g2f383024341_0_582"/>
          <p:cNvSpPr txBox="1"/>
          <p:nvPr/>
        </p:nvSpPr>
        <p:spPr>
          <a:xfrm>
            <a:off x="395725" y="2071400"/>
            <a:ext cx="91080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u="sng">
                <a:solidFill>
                  <a:schemeClr val="dk1"/>
                </a:solidFill>
              </a:rPr>
              <a:t>Classroom aides</a:t>
            </a:r>
            <a:r>
              <a:rPr lang="en-US" sz="3600">
                <a:solidFill>
                  <a:schemeClr val="dk1"/>
                </a:solidFill>
              </a:rPr>
              <a:t>: Ms. Priscilla (Ms. P), Ms. Meranda, and Ms. Elena</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u="sng">
                <a:solidFill>
                  <a:schemeClr val="dk1"/>
                </a:solidFill>
              </a:rPr>
              <a:t>Service Providers</a:t>
            </a:r>
            <a:r>
              <a:rPr lang="en-US" sz="3600">
                <a:solidFill>
                  <a:schemeClr val="dk1"/>
                </a:solidFill>
              </a:rPr>
              <a:t>: </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Ms. Heather (speech)</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Ms. Lindsey (APE)</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Ms. Claudia (OT)</a:t>
            </a:r>
            <a:endParaRPr sz="3600">
              <a:solidFill>
                <a:schemeClr val="dk1"/>
              </a:solidFill>
            </a:endParaRPr>
          </a:p>
          <a:p>
            <a:pPr indent="-457200" lvl="0" marL="457200" marR="0" rtl="0" algn="l">
              <a:spcBef>
                <a:spcPts val="0"/>
              </a:spcBef>
              <a:spcAft>
                <a:spcPts val="0"/>
              </a:spcAft>
              <a:buClr>
                <a:schemeClr val="dk1"/>
              </a:buClr>
              <a:buSzPts val="3600"/>
              <a:buChar char="●"/>
            </a:pPr>
            <a:r>
              <a:rPr lang="en-US" sz="3600">
                <a:solidFill>
                  <a:schemeClr val="dk1"/>
                </a:solidFill>
              </a:rPr>
              <a:t>Mr. Kevin (school psychologist)</a:t>
            </a:r>
            <a:endParaRPr sz="3600">
              <a:solidFill>
                <a:schemeClr val="dk1"/>
              </a:solidFill>
            </a:endParaRPr>
          </a:p>
        </p:txBody>
      </p:sp>
      <p:sp>
        <p:nvSpPr>
          <p:cNvPr id="110" name="Google Shape;110;g2f383024341_0_582"/>
          <p:cNvSpPr/>
          <p:nvPr/>
        </p:nvSpPr>
        <p:spPr>
          <a:xfrm>
            <a:off x="6960400" y="105125"/>
            <a:ext cx="3021900" cy="1242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g2f383024341_0_587"/>
          <p:cNvSpPr txBox="1"/>
          <p:nvPr/>
        </p:nvSpPr>
        <p:spPr>
          <a:xfrm>
            <a:off x="395725" y="2064300"/>
            <a:ext cx="45432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u="sng">
                <a:solidFill>
                  <a:schemeClr val="dk1"/>
                </a:solidFill>
              </a:rPr>
              <a:t>English Language Arts (ELA)</a:t>
            </a:r>
            <a:r>
              <a:rPr lang="en-US" sz="3600">
                <a:solidFill>
                  <a:schemeClr val="dk1"/>
                </a:solidFill>
              </a:rPr>
              <a:t>:</a:t>
            </a:r>
            <a:endParaRPr sz="3600">
              <a:solidFill>
                <a:schemeClr val="dk1"/>
              </a:solidFill>
            </a:endParaRPr>
          </a:p>
          <a:p>
            <a:pPr indent="0" lvl="0" marL="0" marR="0" rtl="0" algn="l">
              <a:spcBef>
                <a:spcPts val="0"/>
              </a:spcBef>
              <a:spcAft>
                <a:spcPts val="0"/>
              </a:spcAft>
              <a:buNone/>
            </a:pPr>
            <a:r>
              <a:rPr lang="en-US" sz="3600">
                <a:solidFill>
                  <a:schemeClr val="dk1"/>
                </a:solidFill>
              </a:rPr>
              <a:t>Wonders</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u="sng">
                <a:solidFill>
                  <a:schemeClr val="dk1"/>
                </a:solidFill>
              </a:rPr>
              <a:t>Math</a:t>
            </a:r>
            <a:r>
              <a:rPr lang="en-US" sz="3600">
                <a:solidFill>
                  <a:schemeClr val="dk1"/>
                </a:solidFill>
              </a:rPr>
              <a:t>:</a:t>
            </a:r>
            <a:endParaRPr sz="3600">
              <a:solidFill>
                <a:schemeClr val="dk1"/>
              </a:solidFill>
            </a:endParaRPr>
          </a:p>
          <a:p>
            <a:pPr indent="0" lvl="0" marL="0" marR="0" rtl="0" algn="l">
              <a:spcBef>
                <a:spcPts val="0"/>
              </a:spcBef>
              <a:spcAft>
                <a:spcPts val="0"/>
              </a:spcAft>
              <a:buNone/>
            </a:pPr>
            <a:r>
              <a:rPr lang="en-US" sz="3600">
                <a:solidFill>
                  <a:schemeClr val="dk1"/>
                </a:solidFill>
              </a:rPr>
              <a:t>Savvas</a:t>
            </a:r>
            <a:endParaRPr sz="3600">
              <a:solidFill>
                <a:schemeClr val="dk1"/>
              </a:solidFill>
            </a:endParaRPr>
          </a:p>
          <a:p>
            <a:pPr indent="0" lvl="0" marL="0" marR="0" rtl="0" algn="l">
              <a:spcBef>
                <a:spcPts val="0"/>
              </a:spcBef>
              <a:spcAft>
                <a:spcPts val="0"/>
              </a:spcAft>
              <a:buNone/>
            </a:pPr>
            <a:r>
              <a:t/>
            </a:r>
            <a:endParaRPr sz="3600">
              <a:solidFill>
                <a:schemeClr val="dk1"/>
              </a:solidFill>
            </a:endParaRPr>
          </a:p>
          <a:p>
            <a:pPr indent="0" lvl="0" marL="0" marR="0" rtl="0" algn="l">
              <a:spcBef>
                <a:spcPts val="0"/>
              </a:spcBef>
              <a:spcAft>
                <a:spcPts val="0"/>
              </a:spcAft>
              <a:buNone/>
            </a:pPr>
            <a:r>
              <a:rPr lang="en-US" sz="3600" u="sng">
                <a:solidFill>
                  <a:schemeClr val="dk1"/>
                </a:solidFill>
              </a:rPr>
              <a:t>Science &amp; Social Studies</a:t>
            </a:r>
            <a:r>
              <a:rPr lang="en-US" sz="3600">
                <a:solidFill>
                  <a:schemeClr val="dk1"/>
                </a:solidFill>
              </a:rPr>
              <a:t>:</a:t>
            </a:r>
            <a:endParaRPr sz="3600">
              <a:solidFill>
                <a:schemeClr val="dk1"/>
              </a:solidFill>
            </a:endParaRPr>
          </a:p>
          <a:p>
            <a:pPr indent="0" lvl="0" marL="0" marR="0" rtl="0" algn="l">
              <a:spcBef>
                <a:spcPts val="0"/>
              </a:spcBef>
              <a:spcAft>
                <a:spcPts val="0"/>
              </a:spcAft>
              <a:buNone/>
            </a:pPr>
            <a:r>
              <a:rPr lang="en-US" sz="3600">
                <a:solidFill>
                  <a:schemeClr val="dk1"/>
                </a:solidFill>
              </a:rPr>
              <a:t>News 2 You</a:t>
            </a:r>
            <a:endParaRPr sz="3600">
              <a:solidFill>
                <a:schemeClr val="dk1"/>
              </a:solidFill>
            </a:endParaRPr>
          </a:p>
        </p:txBody>
      </p:sp>
      <p:sp>
        <p:nvSpPr>
          <p:cNvPr id="116" name="Google Shape;116;g2f383024341_0_587"/>
          <p:cNvSpPr/>
          <p:nvPr/>
        </p:nvSpPr>
        <p:spPr>
          <a:xfrm>
            <a:off x="6960400" y="105125"/>
            <a:ext cx="3021900" cy="1242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f383024341_0_587"/>
          <p:cNvSpPr txBox="1"/>
          <p:nvPr/>
        </p:nvSpPr>
        <p:spPr>
          <a:xfrm>
            <a:off x="125225" y="1301850"/>
            <a:ext cx="98571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US" sz="4800">
                <a:solidFill>
                  <a:schemeClr val="dk1"/>
                </a:solidFill>
                <a:latin typeface="Snowburst One"/>
                <a:ea typeface="Snowburst One"/>
                <a:cs typeface="Snowburst One"/>
                <a:sym typeface="Snowburst One"/>
              </a:rPr>
              <a:t>Curriculum</a:t>
            </a:r>
            <a:endParaRPr sz="3080">
              <a:solidFill>
                <a:schemeClr val="dk1"/>
              </a:solidFill>
              <a:latin typeface="Calibri"/>
              <a:ea typeface="Calibri"/>
              <a:cs typeface="Calibri"/>
              <a:sym typeface="Calibri"/>
            </a:endParaRPr>
          </a:p>
        </p:txBody>
      </p:sp>
      <p:sp>
        <p:nvSpPr>
          <p:cNvPr id="118" name="Google Shape;118;g2f383024341_0_587"/>
          <p:cNvSpPr txBox="1"/>
          <p:nvPr/>
        </p:nvSpPr>
        <p:spPr>
          <a:xfrm>
            <a:off x="5220725" y="2064300"/>
            <a:ext cx="4602300" cy="55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600" u="sng">
                <a:solidFill>
                  <a:schemeClr val="dk1"/>
                </a:solidFill>
              </a:rPr>
              <a:t>Computer Platform used</a:t>
            </a:r>
            <a:r>
              <a:rPr lang="en-US" sz="3600">
                <a:solidFill>
                  <a:schemeClr val="dk1"/>
                </a:solidFill>
              </a:rPr>
              <a:t>:</a:t>
            </a:r>
            <a:endParaRPr sz="3600">
              <a:solidFill>
                <a:schemeClr val="dk1"/>
              </a:solidFill>
            </a:endParaRPr>
          </a:p>
          <a:p>
            <a:pPr indent="-457200" lvl="0" marL="457200" rtl="0" algn="l">
              <a:spcBef>
                <a:spcPts val="0"/>
              </a:spcBef>
              <a:spcAft>
                <a:spcPts val="0"/>
              </a:spcAft>
              <a:buClr>
                <a:schemeClr val="dk1"/>
              </a:buClr>
              <a:buSzPts val="3600"/>
              <a:buChar char="●"/>
            </a:pPr>
            <a:r>
              <a:rPr lang="en-US" sz="3600">
                <a:solidFill>
                  <a:schemeClr val="dk1"/>
                </a:solidFill>
              </a:rPr>
              <a:t>Splashlearn </a:t>
            </a:r>
            <a:endParaRPr sz="3600">
              <a:solidFill>
                <a:schemeClr val="dk1"/>
              </a:solidFill>
            </a:endParaRPr>
          </a:p>
          <a:p>
            <a:pPr indent="-457200" lvl="0" marL="457200" rtl="0" algn="l">
              <a:spcBef>
                <a:spcPts val="0"/>
              </a:spcBef>
              <a:spcAft>
                <a:spcPts val="0"/>
              </a:spcAft>
              <a:buClr>
                <a:schemeClr val="dk1"/>
              </a:buClr>
              <a:buSzPts val="3600"/>
              <a:buChar char="●"/>
            </a:pPr>
            <a:r>
              <a:rPr lang="en-US" sz="3600">
                <a:solidFill>
                  <a:schemeClr val="dk1"/>
                </a:solidFill>
              </a:rPr>
              <a:t>IXL</a:t>
            </a:r>
            <a:endParaRPr sz="308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3" name="Shape 123"/>
        <p:cNvGrpSpPr/>
        <p:nvPr/>
      </p:nvGrpSpPr>
      <p:grpSpPr>
        <a:xfrm>
          <a:off x="0" y="0"/>
          <a:ext cx="0" cy="0"/>
          <a:chOff x="0" y="0"/>
          <a:chExt cx="0" cy="0"/>
        </a:xfrm>
      </p:grpSpPr>
      <p:sp>
        <p:nvSpPr>
          <p:cNvPr id="124" name="Google Shape;124;g2f383024341_0_605"/>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Grading/Report Cards</a:t>
            </a:r>
            <a:endParaRPr>
              <a:latin typeface="Lobster"/>
              <a:ea typeface="Lobster"/>
              <a:cs typeface="Lobster"/>
              <a:sym typeface="Lobster"/>
            </a:endParaRPr>
          </a:p>
        </p:txBody>
      </p:sp>
      <p:sp>
        <p:nvSpPr>
          <p:cNvPr id="125" name="Google Shape;125;g2f383024341_0_605"/>
          <p:cNvSpPr txBox="1"/>
          <p:nvPr>
            <p:ph idx="1" type="body"/>
          </p:nvPr>
        </p:nvSpPr>
        <p:spPr>
          <a:xfrm>
            <a:off x="691515" y="2069042"/>
            <a:ext cx="8675400" cy="4931400"/>
          </a:xfrm>
          <a:prstGeom prst="rect">
            <a:avLst/>
          </a:prstGeom>
        </p:spPr>
        <p:txBody>
          <a:bodyPr anchorCtr="0" anchor="t" bIns="45700" lIns="91425" spcFirstLastPara="1" rIns="91425" wrap="square" tIns="45700">
            <a:normAutofit fontScale="70000" lnSpcReduction="20000"/>
          </a:bodyPr>
          <a:lstStyle/>
          <a:p>
            <a:pPr indent="0" lvl="0" marL="0" rtl="0" algn="l">
              <a:spcBef>
                <a:spcPts val="1100"/>
              </a:spcBef>
              <a:spcAft>
                <a:spcPts val="0"/>
              </a:spcAft>
              <a:buClr>
                <a:schemeClr val="dk1"/>
              </a:buClr>
              <a:buSzPct val="35714"/>
              <a:buFont typeface="Arial"/>
              <a:buNone/>
            </a:pPr>
            <a:r>
              <a:rPr b="1" lang="en-US"/>
              <a:t>4 Excelling – Students at the Excelling level of performance are consistently performing at grade level, can demonstrate independence, and can extend the grade level standards, when applicable, expected at this point of the school year. ​</a:t>
            </a:r>
            <a:endParaRPr b="1"/>
          </a:p>
          <a:p>
            <a:pPr indent="0" lvl="0" marL="0" rtl="0" algn="l">
              <a:spcBef>
                <a:spcPts val="1100"/>
              </a:spcBef>
              <a:spcAft>
                <a:spcPts val="0"/>
              </a:spcAft>
              <a:buClr>
                <a:schemeClr val="dk1"/>
              </a:buClr>
              <a:buSzPct val="35714"/>
              <a:buFont typeface="Arial"/>
              <a:buNone/>
            </a:pPr>
            <a:r>
              <a:t/>
            </a:r>
            <a:endParaRPr b="1"/>
          </a:p>
          <a:p>
            <a:pPr indent="0" lvl="0" marL="0" rtl="0" algn="l">
              <a:spcBef>
                <a:spcPts val="1100"/>
              </a:spcBef>
              <a:spcAft>
                <a:spcPts val="0"/>
              </a:spcAft>
              <a:buClr>
                <a:schemeClr val="dk1"/>
              </a:buClr>
              <a:buSzPct val="35714"/>
              <a:buFont typeface="Arial"/>
              <a:buNone/>
            </a:pPr>
            <a:r>
              <a:rPr b="1" lang="en-US"/>
              <a:t>3 Achieving – Students at the Achieving level of performance demonstrate an adequate understanding of and ability to apply skills needed to meet grade level standards expected at this point of the school year. ​</a:t>
            </a:r>
            <a:endParaRPr b="1"/>
          </a:p>
          <a:p>
            <a:pPr indent="0" lvl="0" marL="0" rtl="0" algn="l">
              <a:spcBef>
                <a:spcPts val="1100"/>
              </a:spcBef>
              <a:spcAft>
                <a:spcPts val="0"/>
              </a:spcAft>
              <a:buClr>
                <a:schemeClr val="dk1"/>
              </a:buClr>
              <a:buSzPct val="35714"/>
              <a:buFont typeface="Arial"/>
              <a:buNone/>
            </a:pPr>
            <a:r>
              <a:t/>
            </a:r>
            <a:endParaRPr b="1"/>
          </a:p>
          <a:p>
            <a:pPr indent="0" lvl="0" marL="0" rtl="0" algn="l">
              <a:spcBef>
                <a:spcPts val="1100"/>
              </a:spcBef>
              <a:spcAft>
                <a:spcPts val="0"/>
              </a:spcAft>
              <a:buClr>
                <a:schemeClr val="dk1"/>
              </a:buClr>
              <a:buSzPct val="35714"/>
              <a:buFont typeface="Arial"/>
              <a:buNone/>
            </a:pPr>
            <a:r>
              <a:rPr b="1" lang="en-US"/>
              <a:t>2 Progressing – Students at the Progressing level of performance are partially meeting the grade level standards expected at this point in the school year. ​</a:t>
            </a:r>
            <a:endParaRPr b="1"/>
          </a:p>
          <a:p>
            <a:pPr indent="0" lvl="0" marL="0" rtl="0" algn="l">
              <a:spcBef>
                <a:spcPts val="1100"/>
              </a:spcBef>
              <a:spcAft>
                <a:spcPts val="0"/>
              </a:spcAft>
              <a:buClr>
                <a:schemeClr val="dk1"/>
              </a:buClr>
              <a:buSzPct val="35714"/>
              <a:buFont typeface="Arial"/>
              <a:buNone/>
            </a:pPr>
            <a:r>
              <a:t/>
            </a:r>
            <a:endParaRPr b="1"/>
          </a:p>
          <a:p>
            <a:pPr indent="0" lvl="0" marL="0" rtl="0" algn="l">
              <a:spcBef>
                <a:spcPts val="1100"/>
              </a:spcBef>
              <a:spcAft>
                <a:spcPts val="0"/>
              </a:spcAft>
              <a:buNone/>
            </a:pPr>
            <a:r>
              <a:rPr b="1" lang="en-US"/>
              <a:t>1 Beginning/Standard Not Met – Students at the Beginning/Standard Not Met are not yet meeting the grade level standards expected at this point of the school year. Performance level marks describe students’ progress toward year-end standards.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g2f383024341_0_811"/>
          <p:cNvSpPr txBox="1"/>
          <p:nvPr/>
        </p:nvSpPr>
        <p:spPr>
          <a:xfrm>
            <a:off x="655425" y="2700350"/>
            <a:ext cx="8829600" cy="507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chemeClr val="dk1"/>
                </a:solidFill>
              </a:rPr>
              <a:t>Please remember to place your child’s folders in their backpack every schoo</a:t>
            </a:r>
            <a:r>
              <a:rPr lang="en-US" sz="3600">
                <a:solidFill>
                  <a:schemeClr val="dk1"/>
                </a:solidFill>
              </a:rPr>
              <a:t>l </a:t>
            </a:r>
            <a:r>
              <a:rPr lang="en-US" sz="3600">
                <a:solidFill>
                  <a:schemeClr val="dk1"/>
                </a:solidFill>
              </a:rPr>
              <a:t>day! We have important flyers, HW, documents, and school events placed in their folder.</a:t>
            </a:r>
            <a:endParaRPr sz="3600">
              <a:solidFill>
                <a:schemeClr val="dk1"/>
              </a:solidFill>
            </a:endParaRPr>
          </a:p>
          <a:p>
            <a:pPr indent="0" lvl="0" marL="0" rtl="0" algn="l">
              <a:spcBef>
                <a:spcPts val="0"/>
              </a:spcBef>
              <a:spcAft>
                <a:spcPts val="0"/>
              </a:spcAft>
              <a:buNone/>
            </a:pPr>
            <a:r>
              <a:rPr lang="en-US" sz="3600">
                <a:solidFill>
                  <a:schemeClr val="dk1"/>
                </a:solidFill>
              </a:rPr>
              <a:t>Please do not place forms in your child’s backpack only in their folders.</a:t>
            </a:r>
            <a:endParaRPr sz="3600">
              <a:solidFill>
                <a:schemeClr val="dk1"/>
              </a:solidFill>
            </a:endParaRPr>
          </a:p>
          <a:p>
            <a:pPr indent="0" lvl="0" marL="0" rtl="0" algn="l">
              <a:spcBef>
                <a:spcPts val="0"/>
              </a:spcBef>
              <a:spcAft>
                <a:spcPts val="0"/>
              </a:spcAft>
              <a:buNone/>
            </a:pPr>
            <a:r>
              <a:t/>
            </a:r>
            <a:endParaRPr sz="3600">
              <a:solidFill>
                <a:schemeClr val="dk1"/>
              </a:solidFill>
            </a:endParaRPr>
          </a:p>
          <a:p>
            <a:pPr indent="0" lvl="0" marL="0" rtl="0" algn="l">
              <a:spcBef>
                <a:spcPts val="0"/>
              </a:spcBef>
              <a:spcAft>
                <a:spcPts val="0"/>
              </a:spcAft>
              <a:buNone/>
            </a:pPr>
            <a:r>
              <a:rPr lang="en-US" sz="3600">
                <a:solidFill>
                  <a:schemeClr val="dk1"/>
                </a:solidFill>
              </a:rPr>
              <a:t>Thank you!</a:t>
            </a:r>
            <a:endParaRPr sz="3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5" name="Shape 135"/>
        <p:cNvGrpSpPr/>
        <p:nvPr/>
      </p:nvGrpSpPr>
      <p:grpSpPr>
        <a:xfrm>
          <a:off x="0" y="0"/>
          <a:ext cx="0" cy="0"/>
          <a:chOff x="0" y="0"/>
          <a:chExt cx="0" cy="0"/>
        </a:xfrm>
      </p:grpSpPr>
      <p:sp>
        <p:nvSpPr>
          <p:cNvPr id="136" name="Google Shape;136;g2f383024341_0_709"/>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US" sz="4800">
                <a:latin typeface="Snowburst One"/>
                <a:ea typeface="Snowburst One"/>
                <a:cs typeface="Snowburst One"/>
                <a:sym typeface="Snowburst One"/>
              </a:rPr>
              <a:t>Homework Expectations</a:t>
            </a:r>
            <a:endParaRPr/>
          </a:p>
        </p:txBody>
      </p:sp>
      <p:sp>
        <p:nvSpPr>
          <p:cNvPr id="137" name="Google Shape;137;g2f383024341_0_709"/>
          <p:cNvSpPr txBox="1"/>
          <p:nvPr>
            <p:ph idx="1" type="body"/>
          </p:nvPr>
        </p:nvSpPr>
        <p:spPr>
          <a:xfrm>
            <a:off x="691515" y="2069042"/>
            <a:ext cx="8675400" cy="49314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en-US" sz="2200"/>
              <a:t>Homework will be available on paper or computer. </a:t>
            </a:r>
            <a:endParaRPr sz="2200"/>
          </a:p>
          <a:p>
            <a:pPr indent="0" lvl="0" marL="0" rtl="0" algn="l">
              <a:spcBef>
                <a:spcPts val="1100"/>
              </a:spcBef>
              <a:spcAft>
                <a:spcPts val="0"/>
              </a:spcAft>
              <a:buNone/>
            </a:pPr>
            <a:r>
              <a:rPr lang="en-US" sz="2200"/>
              <a:t>Teachers shall encourage parents/guardians to read and discuss stories with to their children.</a:t>
            </a:r>
            <a:endParaRPr sz="2200"/>
          </a:p>
          <a:p>
            <a:pPr indent="0" lvl="0" marL="0" rtl="0" algn="l">
              <a:lnSpc>
                <a:spcPct val="115000"/>
              </a:lnSpc>
              <a:spcBef>
                <a:spcPts val="1200"/>
              </a:spcBef>
              <a:spcAft>
                <a:spcPts val="0"/>
              </a:spcAft>
              <a:buClr>
                <a:schemeClr val="dk1"/>
              </a:buClr>
              <a:buSzPts val="1100"/>
              <a:buFont typeface="Arial"/>
              <a:buNone/>
            </a:pPr>
            <a:r>
              <a:rPr lang="en-US" sz="2200"/>
              <a:t>Homework will be assigned four days per week (Monday through Thursday) and shall promote the development of skills and encourage family participation. Parents/guardians shall be informed about:</a:t>
            </a:r>
            <a:endParaRPr sz="2200"/>
          </a:p>
          <a:p>
            <a:pPr indent="0" lvl="0" marL="0" rtl="0" algn="l">
              <a:lnSpc>
                <a:spcPct val="115000"/>
              </a:lnSpc>
              <a:spcBef>
                <a:spcPts val="1200"/>
              </a:spcBef>
              <a:spcAft>
                <a:spcPts val="0"/>
              </a:spcAft>
              <a:buClr>
                <a:schemeClr val="dk1"/>
              </a:buClr>
              <a:buSzPts val="1100"/>
              <a:buFont typeface="Arial"/>
              <a:buNone/>
            </a:pPr>
            <a:r>
              <a:rPr lang="en-US" sz="2200"/>
              <a:t>· Homework expectations</a:t>
            </a:r>
            <a:endParaRPr sz="2200"/>
          </a:p>
          <a:p>
            <a:pPr indent="0" lvl="0" marL="0" rtl="0" algn="l">
              <a:lnSpc>
                <a:spcPct val="115000"/>
              </a:lnSpc>
              <a:spcBef>
                <a:spcPts val="1200"/>
              </a:spcBef>
              <a:spcAft>
                <a:spcPts val="0"/>
              </a:spcAft>
              <a:buClr>
                <a:schemeClr val="dk1"/>
              </a:buClr>
              <a:buSzPts val="1100"/>
              <a:buFont typeface="Arial"/>
              <a:buNone/>
            </a:pPr>
            <a:r>
              <a:rPr lang="en-US" sz="2200"/>
              <a:t>· How homework relates to the student’s needs</a:t>
            </a:r>
            <a:endParaRPr sz="2200"/>
          </a:p>
          <a:p>
            <a:pPr indent="0" lvl="0" marL="0" rtl="0" algn="l">
              <a:lnSpc>
                <a:spcPct val="115000"/>
              </a:lnSpc>
              <a:spcBef>
                <a:spcPts val="1200"/>
              </a:spcBef>
              <a:spcAft>
                <a:spcPts val="1200"/>
              </a:spcAft>
              <a:buNone/>
            </a:pPr>
            <a:r>
              <a:rPr lang="en-US" sz="2200"/>
              <a:t>· How best to help your children</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2020-06-26T18:02:45Z</dcterms:created>
  <dc:creator>Jen Valente</dc:creator>
</cp:coreProperties>
</file>